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3"/>
  </p:notesMasterIdLst>
  <p:sldIdLst>
    <p:sldId id="256" r:id="rId2"/>
    <p:sldId id="281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0" r:id="rId14"/>
    <p:sldId id="279" r:id="rId15"/>
    <p:sldId id="268" r:id="rId16"/>
    <p:sldId id="269" r:id="rId17"/>
    <p:sldId id="282" r:id="rId18"/>
    <p:sldId id="277" r:id="rId19"/>
    <p:sldId id="272" r:id="rId20"/>
    <p:sldId id="275" r:id="rId21"/>
    <p:sldId id="274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5"/>
    <p:restoredTop sz="94798"/>
  </p:normalViewPr>
  <p:slideViewPr>
    <p:cSldViewPr snapToGrid="0">
      <p:cViewPr varScale="1">
        <p:scale>
          <a:sx n="112" d="100"/>
          <a:sy n="112" d="100"/>
        </p:scale>
        <p:origin x="4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6.png"/><Relationship Id="rId7" Type="http://schemas.openxmlformats.org/officeDocument/2006/relationships/image" Target="../media/image24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6.png"/><Relationship Id="rId7" Type="http://schemas.openxmlformats.org/officeDocument/2006/relationships/image" Target="../media/image24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F4F2FD-4590-405E-B93E-7595B81CC07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8A1EADD-E61B-4357-9E5A-C0E021B1C92C}">
      <dgm:prSet/>
      <dgm:spPr/>
      <dgm:t>
        <a:bodyPr/>
        <a:lstStyle/>
        <a:p>
          <a:r>
            <a:rPr lang="de-DE"/>
            <a:t>Motivation</a:t>
          </a:r>
          <a:endParaRPr lang="en-US"/>
        </a:p>
      </dgm:t>
    </dgm:pt>
    <dgm:pt modelId="{4B6225E7-6563-4B98-A04D-0A630429CC20}" type="parTrans" cxnId="{E37A654C-CDED-4BA9-8D74-863FD2AD9F97}">
      <dgm:prSet/>
      <dgm:spPr/>
      <dgm:t>
        <a:bodyPr/>
        <a:lstStyle/>
        <a:p>
          <a:endParaRPr lang="en-US"/>
        </a:p>
      </dgm:t>
    </dgm:pt>
    <dgm:pt modelId="{8085C818-87CC-4CFF-9E89-D4BD9AF73123}" type="sibTrans" cxnId="{E37A654C-CDED-4BA9-8D74-863FD2AD9F97}">
      <dgm:prSet/>
      <dgm:spPr/>
      <dgm:t>
        <a:bodyPr/>
        <a:lstStyle/>
        <a:p>
          <a:endParaRPr lang="en-US"/>
        </a:p>
      </dgm:t>
    </dgm:pt>
    <dgm:pt modelId="{9F80ED93-FB44-4A11-958F-A7C02B0BA4F6}">
      <dgm:prSet/>
      <dgm:spPr/>
      <dgm:t>
        <a:bodyPr/>
        <a:lstStyle/>
        <a:p>
          <a:r>
            <a:rPr lang="de-DE"/>
            <a:t>Module Format</a:t>
          </a:r>
          <a:endParaRPr lang="en-US"/>
        </a:p>
      </dgm:t>
    </dgm:pt>
    <dgm:pt modelId="{AB791BB9-66E1-4952-B180-EFB77383E970}" type="parTrans" cxnId="{01BB35B5-EBCE-4A6A-9116-4BC8BA68A496}">
      <dgm:prSet/>
      <dgm:spPr/>
      <dgm:t>
        <a:bodyPr/>
        <a:lstStyle/>
        <a:p>
          <a:endParaRPr lang="en-US"/>
        </a:p>
      </dgm:t>
    </dgm:pt>
    <dgm:pt modelId="{800C616C-00D9-4DB1-8EFF-13B361E91A58}" type="sibTrans" cxnId="{01BB35B5-EBCE-4A6A-9116-4BC8BA68A496}">
      <dgm:prSet/>
      <dgm:spPr/>
      <dgm:t>
        <a:bodyPr/>
        <a:lstStyle/>
        <a:p>
          <a:endParaRPr lang="en-US"/>
        </a:p>
      </dgm:t>
    </dgm:pt>
    <dgm:pt modelId="{C5F2DCB4-E04E-4B91-8A7B-E62423A88466}">
      <dgm:prSet/>
      <dgm:spPr/>
      <dgm:t>
        <a:bodyPr/>
        <a:lstStyle/>
        <a:p>
          <a:r>
            <a:rPr lang="de-DE"/>
            <a:t>Categories</a:t>
          </a:r>
          <a:endParaRPr lang="en-US"/>
        </a:p>
      </dgm:t>
    </dgm:pt>
    <dgm:pt modelId="{3A4C2502-E139-4507-AD11-9C0F0CF06790}" type="parTrans" cxnId="{39FF3CE1-996A-42D2-A1CD-EEB381A86266}">
      <dgm:prSet/>
      <dgm:spPr/>
      <dgm:t>
        <a:bodyPr/>
        <a:lstStyle/>
        <a:p>
          <a:endParaRPr lang="en-US"/>
        </a:p>
      </dgm:t>
    </dgm:pt>
    <dgm:pt modelId="{2C6B4FDB-95DE-4B1B-8E7D-D6F64B4FD064}" type="sibTrans" cxnId="{39FF3CE1-996A-42D2-A1CD-EEB381A86266}">
      <dgm:prSet/>
      <dgm:spPr/>
      <dgm:t>
        <a:bodyPr/>
        <a:lstStyle/>
        <a:p>
          <a:endParaRPr lang="en-US"/>
        </a:p>
      </dgm:t>
    </dgm:pt>
    <dgm:pt modelId="{A850B1B8-F49D-489F-AEC7-B79DBC066EBB}">
      <dgm:prSet/>
      <dgm:spPr/>
      <dgm:t>
        <a:bodyPr/>
        <a:lstStyle/>
        <a:p>
          <a:r>
            <a:rPr lang="de-DE"/>
            <a:t>Libraries</a:t>
          </a:r>
          <a:endParaRPr lang="en-US"/>
        </a:p>
      </dgm:t>
    </dgm:pt>
    <dgm:pt modelId="{73052243-7D3E-4EBA-84ED-C26FB720A99E}" type="parTrans" cxnId="{F014DDA6-A6DD-4A0E-8F13-9AFD72A0D2EA}">
      <dgm:prSet/>
      <dgm:spPr/>
      <dgm:t>
        <a:bodyPr/>
        <a:lstStyle/>
        <a:p>
          <a:endParaRPr lang="en-US"/>
        </a:p>
      </dgm:t>
    </dgm:pt>
    <dgm:pt modelId="{5CD08BB6-79C5-4F8B-B93B-78081EA7BD6A}" type="sibTrans" cxnId="{F014DDA6-A6DD-4A0E-8F13-9AFD72A0D2EA}">
      <dgm:prSet/>
      <dgm:spPr/>
      <dgm:t>
        <a:bodyPr/>
        <a:lstStyle/>
        <a:p>
          <a:endParaRPr lang="en-US"/>
        </a:p>
      </dgm:t>
    </dgm:pt>
    <dgm:pt modelId="{67BEC9E9-6A84-4C06-A60D-492A4D690E87}">
      <dgm:prSet/>
      <dgm:spPr/>
      <dgm:t>
        <a:bodyPr/>
        <a:lstStyle/>
        <a:p>
          <a:r>
            <a:rPr lang="de-DE"/>
            <a:t>Datasets </a:t>
          </a:r>
          <a:endParaRPr lang="en-US"/>
        </a:p>
      </dgm:t>
    </dgm:pt>
    <dgm:pt modelId="{ECFDE715-4826-4A1E-ADC3-A37FC7B98377}" type="parTrans" cxnId="{3DF8E2A0-9247-449F-BA7C-DFD51EB3C83F}">
      <dgm:prSet/>
      <dgm:spPr/>
      <dgm:t>
        <a:bodyPr/>
        <a:lstStyle/>
        <a:p>
          <a:endParaRPr lang="en-US"/>
        </a:p>
      </dgm:t>
    </dgm:pt>
    <dgm:pt modelId="{87094E30-08CF-4474-B179-A45E7A535184}" type="sibTrans" cxnId="{3DF8E2A0-9247-449F-BA7C-DFD51EB3C83F}">
      <dgm:prSet/>
      <dgm:spPr/>
      <dgm:t>
        <a:bodyPr/>
        <a:lstStyle/>
        <a:p>
          <a:endParaRPr lang="en-US"/>
        </a:p>
      </dgm:t>
    </dgm:pt>
    <dgm:pt modelId="{14E616A9-98B3-499D-B16A-F9114DBFF417}">
      <dgm:prSet/>
      <dgm:spPr/>
      <dgm:t>
        <a:bodyPr/>
        <a:lstStyle/>
        <a:p>
          <a:r>
            <a:rPr lang="de-DE" dirty="0"/>
            <a:t>Evaluation Criteria</a:t>
          </a:r>
          <a:endParaRPr lang="en-US" dirty="0"/>
        </a:p>
      </dgm:t>
    </dgm:pt>
    <dgm:pt modelId="{5BD9A3FA-4963-4EF0-A78B-F6D82ACB2F78}" type="parTrans" cxnId="{9654E05D-906A-483F-A206-9685E36A4E12}">
      <dgm:prSet/>
      <dgm:spPr/>
      <dgm:t>
        <a:bodyPr/>
        <a:lstStyle/>
        <a:p>
          <a:endParaRPr lang="en-US"/>
        </a:p>
      </dgm:t>
    </dgm:pt>
    <dgm:pt modelId="{2E31CC95-9DFE-4FA2-A496-9C39A422E77B}" type="sibTrans" cxnId="{9654E05D-906A-483F-A206-9685E36A4E12}">
      <dgm:prSet/>
      <dgm:spPr/>
      <dgm:t>
        <a:bodyPr/>
        <a:lstStyle/>
        <a:p>
          <a:endParaRPr lang="en-US"/>
        </a:p>
      </dgm:t>
    </dgm:pt>
    <dgm:pt modelId="{1C6B5B6E-D75C-4171-B66D-C44E26FAE205}">
      <dgm:prSet/>
      <dgm:spPr/>
      <dgm:t>
        <a:bodyPr/>
        <a:lstStyle/>
        <a:p>
          <a:r>
            <a:rPr lang="de-DE" dirty="0"/>
            <a:t>Tournament Notebook</a:t>
          </a:r>
          <a:endParaRPr lang="en-US" dirty="0"/>
        </a:p>
      </dgm:t>
    </dgm:pt>
    <dgm:pt modelId="{288CE6DE-27B6-42EE-A29A-8E12597A7270}" type="parTrans" cxnId="{BF41C0CF-107F-437D-9338-D4ABE2E1A5C5}">
      <dgm:prSet/>
      <dgm:spPr/>
      <dgm:t>
        <a:bodyPr/>
        <a:lstStyle/>
        <a:p>
          <a:endParaRPr lang="en-US"/>
        </a:p>
      </dgm:t>
    </dgm:pt>
    <dgm:pt modelId="{A06595C3-E8A1-4C7A-8ABF-C0D5D820DDCA}" type="sibTrans" cxnId="{BF41C0CF-107F-437D-9338-D4ABE2E1A5C5}">
      <dgm:prSet/>
      <dgm:spPr/>
      <dgm:t>
        <a:bodyPr/>
        <a:lstStyle/>
        <a:p>
          <a:endParaRPr lang="en-US"/>
        </a:p>
      </dgm:t>
    </dgm:pt>
    <dgm:pt modelId="{BFC369E0-798E-4E69-A951-24B8E118B29B}">
      <dgm:prSet/>
      <dgm:spPr/>
      <dgm:t>
        <a:bodyPr/>
        <a:lstStyle/>
        <a:p>
          <a:r>
            <a:rPr lang="de-DE" dirty="0"/>
            <a:t>Timeline</a:t>
          </a:r>
          <a:endParaRPr lang="en-US" dirty="0"/>
        </a:p>
      </dgm:t>
    </dgm:pt>
    <dgm:pt modelId="{E899C011-8436-4D7B-851E-E4D9770F28C4}" type="parTrans" cxnId="{A417405B-6004-43F3-96EE-7B5636A8AEBE}">
      <dgm:prSet/>
      <dgm:spPr/>
      <dgm:t>
        <a:bodyPr/>
        <a:lstStyle/>
        <a:p>
          <a:endParaRPr lang="en-US"/>
        </a:p>
      </dgm:t>
    </dgm:pt>
    <dgm:pt modelId="{A82BCBE1-3BE7-469F-85F5-FEE705573FE1}" type="sibTrans" cxnId="{A417405B-6004-43F3-96EE-7B5636A8AEBE}">
      <dgm:prSet/>
      <dgm:spPr/>
      <dgm:t>
        <a:bodyPr/>
        <a:lstStyle/>
        <a:p>
          <a:endParaRPr lang="en-US"/>
        </a:p>
      </dgm:t>
    </dgm:pt>
    <dgm:pt modelId="{268A6630-762F-45BE-882C-B2BADDDFC1E3}">
      <dgm:prSet/>
      <dgm:spPr/>
      <dgm:t>
        <a:bodyPr/>
        <a:lstStyle/>
        <a:p>
          <a:r>
            <a:rPr lang="en-US" noProof="0" dirty="0"/>
            <a:t>Choose your topic</a:t>
          </a:r>
        </a:p>
      </dgm:t>
    </dgm:pt>
    <dgm:pt modelId="{9319D0D8-2AEC-4BBC-AD96-7385F13FBFBC}" type="parTrans" cxnId="{6AFC9EBF-FB4B-416A-8ED5-D678EFA8B45E}">
      <dgm:prSet/>
      <dgm:spPr/>
      <dgm:t>
        <a:bodyPr/>
        <a:lstStyle/>
        <a:p>
          <a:endParaRPr lang="en-US"/>
        </a:p>
      </dgm:t>
    </dgm:pt>
    <dgm:pt modelId="{2B478B95-622D-43AE-9DE7-973B6302AAC0}" type="sibTrans" cxnId="{6AFC9EBF-FB4B-416A-8ED5-D678EFA8B45E}">
      <dgm:prSet/>
      <dgm:spPr/>
      <dgm:t>
        <a:bodyPr/>
        <a:lstStyle/>
        <a:p>
          <a:endParaRPr lang="en-US"/>
        </a:p>
      </dgm:t>
    </dgm:pt>
    <dgm:pt modelId="{3AB2371E-E7CE-4B41-9BDB-886B3506A704}">
      <dgm:prSet/>
      <dgm:spPr/>
      <dgm:t>
        <a:bodyPr/>
        <a:lstStyle/>
        <a:p>
          <a:r>
            <a:rPr lang="en-US" noProof="0" dirty="0"/>
            <a:t>Presentation</a:t>
          </a:r>
          <a:endParaRPr lang="de-DE" dirty="0"/>
        </a:p>
      </dgm:t>
    </dgm:pt>
    <dgm:pt modelId="{B51B462B-ACB9-5C44-BD60-7708D861CA45}" type="parTrans" cxnId="{821FB2F0-7C04-064F-AD4C-6BD4313727DD}">
      <dgm:prSet/>
      <dgm:spPr/>
      <dgm:t>
        <a:bodyPr/>
        <a:lstStyle/>
        <a:p>
          <a:endParaRPr lang="de-DE"/>
        </a:p>
      </dgm:t>
    </dgm:pt>
    <dgm:pt modelId="{7E4826BC-D2B2-C04C-BFE0-3C9943133FF5}" type="sibTrans" cxnId="{821FB2F0-7C04-064F-AD4C-6BD4313727DD}">
      <dgm:prSet/>
      <dgm:spPr/>
      <dgm:t>
        <a:bodyPr/>
        <a:lstStyle/>
        <a:p>
          <a:endParaRPr lang="de-DE"/>
        </a:p>
      </dgm:t>
    </dgm:pt>
    <dgm:pt modelId="{0CE340EC-333B-7343-BE5F-71E88C09387A}">
      <dgm:prSet/>
      <dgm:spPr/>
      <dgm:t>
        <a:bodyPr/>
        <a:lstStyle/>
        <a:p>
          <a:r>
            <a:rPr lang="en-US" dirty="0"/>
            <a:t>Balance Policy</a:t>
          </a:r>
        </a:p>
      </dgm:t>
    </dgm:pt>
    <dgm:pt modelId="{46F77C0C-D52E-CF41-86B5-66DD2AADD777}" type="parTrans" cxnId="{A4CA690F-0D84-E847-8A3E-352EFD0C1C4E}">
      <dgm:prSet/>
      <dgm:spPr/>
    </dgm:pt>
    <dgm:pt modelId="{91A3B81D-FD81-A44E-9AE1-BFD6786AC5BC}" type="sibTrans" cxnId="{A4CA690F-0D84-E847-8A3E-352EFD0C1C4E}">
      <dgm:prSet/>
      <dgm:spPr/>
    </dgm:pt>
    <dgm:pt modelId="{21B3F9D2-19CA-A342-A765-F0E8B483D237}" type="pres">
      <dgm:prSet presAssocID="{B1F4F2FD-4590-405E-B93E-7595B81CC075}" presName="vert0" presStyleCnt="0">
        <dgm:presLayoutVars>
          <dgm:dir/>
          <dgm:animOne val="branch"/>
          <dgm:animLvl val="lvl"/>
        </dgm:presLayoutVars>
      </dgm:prSet>
      <dgm:spPr/>
    </dgm:pt>
    <dgm:pt modelId="{B9DDE154-E002-3248-9171-4168BFACA496}" type="pres">
      <dgm:prSet presAssocID="{B8A1EADD-E61B-4357-9E5A-C0E021B1C92C}" presName="thickLine" presStyleLbl="alignNode1" presStyleIdx="0" presStyleCnt="11"/>
      <dgm:spPr/>
    </dgm:pt>
    <dgm:pt modelId="{6F554980-CAF4-F240-8B73-7246AAFDCCCB}" type="pres">
      <dgm:prSet presAssocID="{B8A1EADD-E61B-4357-9E5A-C0E021B1C92C}" presName="horz1" presStyleCnt="0"/>
      <dgm:spPr/>
    </dgm:pt>
    <dgm:pt modelId="{2C61C107-E747-E84D-A47F-AB8A8B88847B}" type="pres">
      <dgm:prSet presAssocID="{B8A1EADD-E61B-4357-9E5A-C0E021B1C92C}" presName="tx1" presStyleLbl="revTx" presStyleIdx="0" presStyleCnt="11"/>
      <dgm:spPr/>
    </dgm:pt>
    <dgm:pt modelId="{D6A31DA4-3A4E-6B44-8D51-398363D50B0F}" type="pres">
      <dgm:prSet presAssocID="{B8A1EADD-E61B-4357-9E5A-C0E021B1C92C}" presName="vert1" presStyleCnt="0"/>
      <dgm:spPr/>
    </dgm:pt>
    <dgm:pt modelId="{075D1DC9-3D1C-9045-A417-2D8F150B16CC}" type="pres">
      <dgm:prSet presAssocID="{9F80ED93-FB44-4A11-958F-A7C02B0BA4F6}" presName="thickLine" presStyleLbl="alignNode1" presStyleIdx="1" presStyleCnt="11"/>
      <dgm:spPr/>
    </dgm:pt>
    <dgm:pt modelId="{56564329-7AA1-B24A-8665-9F065594970B}" type="pres">
      <dgm:prSet presAssocID="{9F80ED93-FB44-4A11-958F-A7C02B0BA4F6}" presName="horz1" presStyleCnt="0"/>
      <dgm:spPr/>
    </dgm:pt>
    <dgm:pt modelId="{515C73E2-717F-8D4B-902D-47CC51B9E58D}" type="pres">
      <dgm:prSet presAssocID="{9F80ED93-FB44-4A11-958F-A7C02B0BA4F6}" presName="tx1" presStyleLbl="revTx" presStyleIdx="1" presStyleCnt="11"/>
      <dgm:spPr/>
    </dgm:pt>
    <dgm:pt modelId="{81567387-8750-FB45-94BA-54E2693FC1BF}" type="pres">
      <dgm:prSet presAssocID="{9F80ED93-FB44-4A11-958F-A7C02B0BA4F6}" presName="vert1" presStyleCnt="0"/>
      <dgm:spPr/>
    </dgm:pt>
    <dgm:pt modelId="{12FAD612-6403-E640-A683-D587B573A8F5}" type="pres">
      <dgm:prSet presAssocID="{C5F2DCB4-E04E-4B91-8A7B-E62423A88466}" presName="thickLine" presStyleLbl="alignNode1" presStyleIdx="2" presStyleCnt="11"/>
      <dgm:spPr/>
    </dgm:pt>
    <dgm:pt modelId="{92A34B7B-0879-5D42-AFF0-37391DBB5547}" type="pres">
      <dgm:prSet presAssocID="{C5F2DCB4-E04E-4B91-8A7B-E62423A88466}" presName="horz1" presStyleCnt="0"/>
      <dgm:spPr/>
    </dgm:pt>
    <dgm:pt modelId="{4C4ADF9B-3A7D-0440-85AE-D4635945ED5F}" type="pres">
      <dgm:prSet presAssocID="{C5F2DCB4-E04E-4B91-8A7B-E62423A88466}" presName="tx1" presStyleLbl="revTx" presStyleIdx="2" presStyleCnt="11"/>
      <dgm:spPr/>
    </dgm:pt>
    <dgm:pt modelId="{AB9BBFAD-1B5F-1A45-9ADB-84069D08C923}" type="pres">
      <dgm:prSet presAssocID="{C5F2DCB4-E04E-4B91-8A7B-E62423A88466}" presName="vert1" presStyleCnt="0"/>
      <dgm:spPr/>
    </dgm:pt>
    <dgm:pt modelId="{45F46D29-F3A6-914E-9966-C41740436C30}" type="pres">
      <dgm:prSet presAssocID="{A850B1B8-F49D-489F-AEC7-B79DBC066EBB}" presName="thickLine" presStyleLbl="alignNode1" presStyleIdx="3" presStyleCnt="11"/>
      <dgm:spPr/>
    </dgm:pt>
    <dgm:pt modelId="{6273372D-79F1-0044-8FBC-0FBBDC59B097}" type="pres">
      <dgm:prSet presAssocID="{A850B1B8-F49D-489F-AEC7-B79DBC066EBB}" presName="horz1" presStyleCnt="0"/>
      <dgm:spPr/>
    </dgm:pt>
    <dgm:pt modelId="{630F2B28-B3C2-2941-AAA4-EA44B1AF9242}" type="pres">
      <dgm:prSet presAssocID="{A850B1B8-F49D-489F-AEC7-B79DBC066EBB}" presName="tx1" presStyleLbl="revTx" presStyleIdx="3" presStyleCnt="11"/>
      <dgm:spPr/>
    </dgm:pt>
    <dgm:pt modelId="{216E3319-316E-7B43-A007-2E5F5F5258CB}" type="pres">
      <dgm:prSet presAssocID="{A850B1B8-F49D-489F-AEC7-B79DBC066EBB}" presName="vert1" presStyleCnt="0"/>
      <dgm:spPr/>
    </dgm:pt>
    <dgm:pt modelId="{94B0DC48-EDC7-C84A-B8F4-3BE36F69293C}" type="pres">
      <dgm:prSet presAssocID="{67BEC9E9-6A84-4C06-A60D-492A4D690E87}" presName="thickLine" presStyleLbl="alignNode1" presStyleIdx="4" presStyleCnt="11"/>
      <dgm:spPr/>
    </dgm:pt>
    <dgm:pt modelId="{85CF54F4-F3FC-9A43-BE51-30725A382E5F}" type="pres">
      <dgm:prSet presAssocID="{67BEC9E9-6A84-4C06-A60D-492A4D690E87}" presName="horz1" presStyleCnt="0"/>
      <dgm:spPr/>
    </dgm:pt>
    <dgm:pt modelId="{3D5A78E7-89A0-4544-AB31-F88D5F4C35B3}" type="pres">
      <dgm:prSet presAssocID="{67BEC9E9-6A84-4C06-A60D-492A4D690E87}" presName="tx1" presStyleLbl="revTx" presStyleIdx="4" presStyleCnt="11"/>
      <dgm:spPr/>
    </dgm:pt>
    <dgm:pt modelId="{7340BD63-E884-AC4C-BEE6-AE94540327E3}" type="pres">
      <dgm:prSet presAssocID="{67BEC9E9-6A84-4C06-A60D-492A4D690E87}" presName="vert1" presStyleCnt="0"/>
      <dgm:spPr/>
    </dgm:pt>
    <dgm:pt modelId="{D74DA0B4-40A4-D446-9B5F-99BCC8CE09AE}" type="pres">
      <dgm:prSet presAssocID="{14E616A9-98B3-499D-B16A-F9114DBFF417}" presName="thickLine" presStyleLbl="alignNode1" presStyleIdx="5" presStyleCnt="11"/>
      <dgm:spPr/>
    </dgm:pt>
    <dgm:pt modelId="{C5C0C8BC-4B64-6E4C-89C8-63E3CA31F5F9}" type="pres">
      <dgm:prSet presAssocID="{14E616A9-98B3-499D-B16A-F9114DBFF417}" presName="horz1" presStyleCnt="0"/>
      <dgm:spPr/>
    </dgm:pt>
    <dgm:pt modelId="{DC303477-87A0-524A-94DB-5ED2F507ED5C}" type="pres">
      <dgm:prSet presAssocID="{14E616A9-98B3-499D-B16A-F9114DBFF417}" presName="tx1" presStyleLbl="revTx" presStyleIdx="5" presStyleCnt="11"/>
      <dgm:spPr/>
    </dgm:pt>
    <dgm:pt modelId="{280BB3F7-88FA-434A-86AD-087E60822672}" type="pres">
      <dgm:prSet presAssocID="{14E616A9-98B3-499D-B16A-F9114DBFF417}" presName="vert1" presStyleCnt="0"/>
      <dgm:spPr/>
    </dgm:pt>
    <dgm:pt modelId="{711C2718-25B3-124E-A246-364EAABB7EFC}" type="pres">
      <dgm:prSet presAssocID="{0CE340EC-333B-7343-BE5F-71E88C09387A}" presName="thickLine" presStyleLbl="alignNode1" presStyleIdx="6" presStyleCnt="11"/>
      <dgm:spPr/>
    </dgm:pt>
    <dgm:pt modelId="{BB888F09-EAD3-8049-A161-0D1DFD4524E4}" type="pres">
      <dgm:prSet presAssocID="{0CE340EC-333B-7343-BE5F-71E88C09387A}" presName="horz1" presStyleCnt="0"/>
      <dgm:spPr/>
    </dgm:pt>
    <dgm:pt modelId="{94CA6BDB-50E1-C346-ABFC-FFE7D5964096}" type="pres">
      <dgm:prSet presAssocID="{0CE340EC-333B-7343-BE5F-71E88C09387A}" presName="tx1" presStyleLbl="revTx" presStyleIdx="6" presStyleCnt="11"/>
      <dgm:spPr/>
    </dgm:pt>
    <dgm:pt modelId="{F56AAAC4-4245-0844-A98E-32034A593D72}" type="pres">
      <dgm:prSet presAssocID="{0CE340EC-333B-7343-BE5F-71E88C09387A}" presName="vert1" presStyleCnt="0"/>
      <dgm:spPr/>
    </dgm:pt>
    <dgm:pt modelId="{6AADE120-DAEB-EC4A-801E-4056A4573BDF}" type="pres">
      <dgm:prSet presAssocID="{1C6B5B6E-D75C-4171-B66D-C44E26FAE205}" presName="thickLine" presStyleLbl="alignNode1" presStyleIdx="7" presStyleCnt="11"/>
      <dgm:spPr/>
    </dgm:pt>
    <dgm:pt modelId="{5689BA12-62B8-9E4D-8E79-F88C3777A6B1}" type="pres">
      <dgm:prSet presAssocID="{1C6B5B6E-D75C-4171-B66D-C44E26FAE205}" presName="horz1" presStyleCnt="0"/>
      <dgm:spPr/>
    </dgm:pt>
    <dgm:pt modelId="{BD0A3208-3019-0742-B6E6-0D63432A9310}" type="pres">
      <dgm:prSet presAssocID="{1C6B5B6E-D75C-4171-B66D-C44E26FAE205}" presName="tx1" presStyleLbl="revTx" presStyleIdx="7" presStyleCnt="11"/>
      <dgm:spPr/>
    </dgm:pt>
    <dgm:pt modelId="{414C7463-963E-744B-BC90-20FE02268414}" type="pres">
      <dgm:prSet presAssocID="{1C6B5B6E-D75C-4171-B66D-C44E26FAE205}" presName="vert1" presStyleCnt="0"/>
      <dgm:spPr/>
    </dgm:pt>
    <dgm:pt modelId="{34712F87-2F31-9C41-A731-A90EEF07C6E2}" type="pres">
      <dgm:prSet presAssocID="{3AB2371E-E7CE-4B41-9BDB-886B3506A704}" presName="thickLine" presStyleLbl="alignNode1" presStyleIdx="8" presStyleCnt="11"/>
      <dgm:spPr/>
    </dgm:pt>
    <dgm:pt modelId="{32976994-126A-3F4A-B95B-03C5C5976525}" type="pres">
      <dgm:prSet presAssocID="{3AB2371E-E7CE-4B41-9BDB-886B3506A704}" presName="horz1" presStyleCnt="0"/>
      <dgm:spPr/>
    </dgm:pt>
    <dgm:pt modelId="{F74B1971-D531-E34C-8F6C-CFF4AF9DC0AE}" type="pres">
      <dgm:prSet presAssocID="{3AB2371E-E7CE-4B41-9BDB-886B3506A704}" presName="tx1" presStyleLbl="revTx" presStyleIdx="8" presStyleCnt="11"/>
      <dgm:spPr/>
    </dgm:pt>
    <dgm:pt modelId="{9B2C3138-BABB-AB47-86BC-666E70303BEE}" type="pres">
      <dgm:prSet presAssocID="{3AB2371E-E7CE-4B41-9BDB-886B3506A704}" presName="vert1" presStyleCnt="0"/>
      <dgm:spPr/>
    </dgm:pt>
    <dgm:pt modelId="{012F56A0-9600-C141-B481-0E007D89E063}" type="pres">
      <dgm:prSet presAssocID="{BFC369E0-798E-4E69-A951-24B8E118B29B}" presName="thickLine" presStyleLbl="alignNode1" presStyleIdx="9" presStyleCnt="11"/>
      <dgm:spPr/>
    </dgm:pt>
    <dgm:pt modelId="{B6F38A2B-F875-A24B-B2B1-925FA9F2E1DE}" type="pres">
      <dgm:prSet presAssocID="{BFC369E0-798E-4E69-A951-24B8E118B29B}" presName="horz1" presStyleCnt="0"/>
      <dgm:spPr/>
    </dgm:pt>
    <dgm:pt modelId="{F952E694-E58A-7B43-9168-FDB373BB03F5}" type="pres">
      <dgm:prSet presAssocID="{BFC369E0-798E-4E69-A951-24B8E118B29B}" presName="tx1" presStyleLbl="revTx" presStyleIdx="9" presStyleCnt="11"/>
      <dgm:spPr/>
    </dgm:pt>
    <dgm:pt modelId="{38939B21-375C-D745-8E46-1B0C0EC7E221}" type="pres">
      <dgm:prSet presAssocID="{BFC369E0-798E-4E69-A951-24B8E118B29B}" presName="vert1" presStyleCnt="0"/>
      <dgm:spPr/>
    </dgm:pt>
    <dgm:pt modelId="{58D46DA9-2240-3449-ACFE-A7E8EBC72F63}" type="pres">
      <dgm:prSet presAssocID="{268A6630-762F-45BE-882C-B2BADDDFC1E3}" presName="thickLine" presStyleLbl="alignNode1" presStyleIdx="10" presStyleCnt="11"/>
      <dgm:spPr/>
    </dgm:pt>
    <dgm:pt modelId="{5ADA50AC-9D66-F744-A352-456FE08428BD}" type="pres">
      <dgm:prSet presAssocID="{268A6630-762F-45BE-882C-B2BADDDFC1E3}" presName="horz1" presStyleCnt="0"/>
      <dgm:spPr/>
    </dgm:pt>
    <dgm:pt modelId="{964015B3-2174-9849-A612-8ECB8F1BADE9}" type="pres">
      <dgm:prSet presAssocID="{268A6630-762F-45BE-882C-B2BADDDFC1E3}" presName="tx1" presStyleLbl="revTx" presStyleIdx="10" presStyleCnt="11"/>
      <dgm:spPr/>
    </dgm:pt>
    <dgm:pt modelId="{48BBDAB0-1238-194A-8DF0-DBB1711E04B0}" type="pres">
      <dgm:prSet presAssocID="{268A6630-762F-45BE-882C-B2BADDDFC1E3}" presName="vert1" presStyleCnt="0"/>
      <dgm:spPr/>
    </dgm:pt>
  </dgm:ptLst>
  <dgm:cxnLst>
    <dgm:cxn modelId="{A4CA690F-0D84-E847-8A3E-352EFD0C1C4E}" srcId="{B1F4F2FD-4590-405E-B93E-7595B81CC075}" destId="{0CE340EC-333B-7343-BE5F-71E88C09387A}" srcOrd="6" destOrd="0" parTransId="{46F77C0C-D52E-CF41-86B5-66DD2AADD777}" sibTransId="{91A3B81D-FD81-A44E-9AE1-BFD6786AC5BC}"/>
    <dgm:cxn modelId="{D570EF12-6FB5-4743-BE0B-4E2BF3B0A84E}" type="presOf" srcId="{C5F2DCB4-E04E-4B91-8A7B-E62423A88466}" destId="{4C4ADF9B-3A7D-0440-85AE-D4635945ED5F}" srcOrd="0" destOrd="0" presId="urn:microsoft.com/office/officeart/2008/layout/LinedList"/>
    <dgm:cxn modelId="{F69FB32A-681F-6C41-A3C6-747B67E6452F}" type="presOf" srcId="{9F80ED93-FB44-4A11-958F-A7C02B0BA4F6}" destId="{515C73E2-717F-8D4B-902D-47CC51B9E58D}" srcOrd="0" destOrd="0" presId="urn:microsoft.com/office/officeart/2008/layout/LinedList"/>
    <dgm:cxn modelId="{E37A654C-CDED-4BA9-8D74-863FD2AD9F97}" srcId="{B1F4F2FD-4590-405E-B93E-7595B81CC075}" destId="{B8A1EADD-E61B-4357-9E5A-C0E021B1C92C}" srcOrd="0" destOrd="0" parTransId="{4B6225E7-6563-4B98-A04D-0A630429CC20}" sibTransId="{8085C818-87CC-4CFF-9E89-D4BD9AF73123}"/>
    <dgm:cxn modelId="{BCB3E44E-B135-0243-9686-A0C0D9A0B1C3}" type="presOf" srcId="{268A6630-762F-45BE-882C-B2BADDDFC1E3}" destId="{964015B3-2174-9849-A612-8ECB8F1BADE9}" srcOrd="0" destOrd="0" presId="urn:microsoft.com/office/officeart/2008/layout/LinedList"/>
    <dgm:cxn modelId="{A417405B-6004-43F3-96EE-7B5636A8AEBE}" srcId="{B1F4F2FD-4590-405E-B93E-7595B81CC075}" destId="{BFC369E0-798E-4E69-A951-24B8E118B29B}" srcOrd="9" destOrd="0" parTransId="{E899C011-8436-4D7B-851E-E4D9770F28C4}" sibTransId="{A82BCBE1-3BE7-469F-85F5-FEE705573FE1}"/>
    <dgm:cxn modelId="{9419F25C-E41B-5941-97C7-EF212EEC0192}" type="presOf" srcId="{B8A1EADD-E61B-4357-9E5A-C0E021B1C92C}" destId="{2C61C107-E747-E84D-A47F-AB8A8B88847B}" srcOrd="0" destOrd="0" presId="urn:microsoft.com/office/officeart/2008/layout/LinedList"/>
    <dgm:cxn modelId="{F2FC4F5D-96A0-364B-8C55-D24C523855AF}" type="presOf" srcId="{14E616A9-98B3-499D-B16A-F9114DBFF417}" destId="{DC303477-87A0-524A-94DB-5ED2F507ED5C}" srcOrd="0" destOrd="0" presId="urn:microsoft.com/office/officeart/2008/layout/LinedList"/>
    <dgm:cxn modelId="{9654E05D-906A-483F-A206-9685E36A4E12}" srcId="{B1F4F2FD-4590-405E-B93E-7595B81CC075}" destId="{14E616A9-98B3-499D-B16A-F9114DBFF417}" srcOrd="5" destOrd="0" parTransId="{5BD9A3FA-4963-4EF0-A78B-F6D82ACB2F78}" sibTransId="{2E31CC95-9DFE-4FA2-A496-9C39A422E77B}"/>
    <dgm:cxn modelId="{1F8AAE64-C5FF-504B-9C19-571A6ABB215B}" type="presOf" srcId="{BFC369E0-798E-4E69-A951-24B8E118B29B}" destId="{F952E694-E58A-7B43-9168-FDB373BB03F5}" srcOrd="0" destOrd="0" presId="urn:microsoft.com/office/officeart/2008/layout/LinedList"/>
    <dgm:cxn modelId="{7B135C9C-6F7A-A64C-81AD-D82A13ACCC7C}" type="presOf" srcId="{A850B1B8-F49D-489F-AEC7-B79DBC066EBB}" destId="{630F2B28-B3C2-2941-AAA4-EA44B1AF9242}" srcOrd="0" destOrd="0" presId="urn:microsoft.com/office/officeart/2008/layout/LinedList"/>
    <dgm:cxn modelId="{3DF8E2A0-9247-449F-BA7C-DFD51EB3C83F}" srcId="{B1F4F2FD-4590-405E-B93E-7595B81CC075}" destId="{67BEC9E9-6A84-4C06-A60D-492A4D690E87}" srcOrd="4" destOrd="0" parTransId="{ECFDE715-4826-4A1E-ADC3-A37FC7B98377}" sibTransId="{87094E30-08CF-4474-B179-A45E7A535184}"/>
    <dgm:cxn modelId="{53F932A3-EB04-D445-8C74-0A4C41881625}" type="presOf" srcId="{B1F4F2FD-4590-405E-B93E-7595B81CC075}" destId="{21B3F9D2-19CA-A342-A765-F0E8B483D237}" srcOrd="0" destOrd="0" presId="urn:microsoft.com/office/officeart/2008/layout/LinedList"/>
    <dgm:cxn modelId="{F014DDA6-A6DD-4A0E-8F13-9AFD72A0D2EA}" srcId="{B1F4F2FD-4590-405E-B93E-7595B81CC075}" destId="{A850B1B8-F49D-489F-AEC7-B79DBC066EBB}" srcOrd="3" destOrd="0" parTransId="{73052243-7D3E-4EBA-84ED-C26FB720A99E}" sibTransId="{5CD08BB6-79C5-4F8B-B93B-78081EA7BD6A}"/>
    <dgm:cxn modelId="{01BB35B5-EBCE-4A6A-9116-4BC8BA68A496}" srcId="{B1F4F2FD-4590-405E-B93E-7595B81CC075}" destId="{9F80ED93-FB44-4A11-958F-A7C02B0BA4F6}" srcOrd="1" destOrd="0" parTransId="{AB791BB9-66E1-4952-B180-EFB77383E970}" sibTransId="{800C616C-00D9-4DB1-8EFF-13B361E91A58}"/>
    <dgm:cxn modelId="{6AFC9EBF-FB4B-416A-8ED5-D678EFA8B45E}" srcId="{B1F4F2FD-4590-405E-B93E-7595B81CC075}" destId="{268A6630-762F-45BE-882C-B2BADDDFC1E3}" srcOrd="10" destOrd="0" parTransId="{9319D0D8-2AEC-4BBC-AD96-7385F13FBFBC}" sibTransId="{2B478B95-622D-43AE-9DE7-973B6302AAC0}"/>
    <dgm:cxn modelId="{E5C453C0-D976-3D40-89F0-C73A511B71D6}" type="presOf" srcId="{1C6B5B6E-D75C-4171-B66D-C44E26FAE205}" destId="{BD0A3208-3019-0742-B6E6-0D63432A9310}" srcOrd="0" destOrd="0" presId="urn:microsoft.com/office/officeart/2008/layout/LinedList"/>
    <dgm:cxn modelId="{BF41C0CF-107F-437D-9338-D4ABE2E1A5C5}" srcId="{B1F4F2FD-4590-405E-B93E-7595B81CC075}" destId="{1C6B5B6E-D75C-4171-B66D-C44E26FAE205}" srcOrd="7" destOrd="0" parTransId="{288CE6DE-27B6-42EE-A29A-8E12597A7270}" sibTransId="{A06595C3-E8A1-4C7A-8ABF-C0D5D820DDCA}"/>
    <dgm:cxn modelId="{39FF3CE1-996A-42D2-A1CD-EEB381A86266}" srcId="{B1F4F2FD-4590-405E-B93E-7595B81CC075}" destId="{C5F2DCB4-E04E-4B91-8A7B-E62423A88466}" srcOrd="2" destOrd="0" parTransId="{3A4C2502-E139-4507-AD11-9C0F0CF06790}" sibTransId="{2C6B4FDB-95DE-4B1B-8E7D-D6F64B4FD064}"/>
    <dgm:cxn modelId="{821FB2F0-7C04-064F-AD4C-6BD4313727DD}" srcId="{B1F4F2FD-4590-405E-B93E-7595B81CC075}" destId="{3AB2371E-E7CE-4B41-9BDB-886B3506A704}" srcOrd="8" destOrd="0" parTransId="{B51B462B-ACB9-5C44-BD60-7708D861CA45}" sibTransId="{7E4826BC-D2B2-C04C-BFE0-3C9943133FF5}"/>
    <dgm:cxn modelId="{66BF89F3-1DBB-B74E-A9B6-15F89B717DCF}" type="presOf" srcId="{67BEC9E9-6A84-4C06-A60D-492A4D690E87}" destId="{3D5A78E7-89A0-4544-AB31-F88D5F4C35B3}" srcOrd="0" destOrd="0" presId="urn:microsoft.com/office/officeart/2008/layout/LinedList"/>
    <dgm:cxn modelId="{0B0D1AF6-02AB-3D42-B82A-5E141B96F54D}" type="presOf" srcId="{3AB2371E-E7CE-4B41-9BDB-886B3506A704}" destId="{F74B1971-D531-E34C-8F6C-CFF4AF9DC0AE}" srcOrd="0" destOrd="0" presId="urn:microsoft.com/office/officeart/2008/layout/LinedList"/>
    <dgm:cxn modelId="{259C87F7-C836-AA4B-A254-2D70CF3FFBF5}" type="presOf" srcId="{0CE340EC-333B-7343-BE5F-71E88C09387A}" destId="{94CA6BDB-50E1-C346-ABFC-FFE7D5964096}" srcOrd="0" destOrd="0" presId="urn:microsoft.com/office/officeart/2008/layout/LinedList"/>
    <dgm:cxn modelId="{132835B8-1B21-1740-BF63-1ACED2059CAF}" type="presParOf" srcId="{21B3F9D2-19CA-A342-A765-F0E8B483D237}" destId="{B9DDE154-E002-3248-9171-4168BFACA496}" srcOrd="0" destOrd="0" presId="urn:microsoft.com/office/officeart/2008/layout/LinedList"/>
    <dgm:cxn modelId="{6E6CC73C-7D84-884E-A6EF-5EAAD31B9B02}" type="presParOf" srcId="{21B3F9D2-19CA-A342-A765-F0E8B483D237}" destId="{6F554980-CAF4-F240-8B73-7246AAFDCCCB}" srcOrd="1" destOrd="0" presId="urn:microsoft.com/office/officeart/2008/layout/LinedList"/>
    <dgm:cxn modelId="{0F18E76F-8B81-6445-A99F-AA4E6D11E65E}" type="presParOf" srcId="{6F554980-CAF4-F240-8B73-7246AAFDCCCB}" destId="{2C61C107-E747-E84D-A47F-AB8A8B88847B}" srcOrd="0" destOrd="0" presId="urn:microsoft.com/office/officeart/2008/layout/LinedList"/>
    <dgm:cxn modelId="{3CFD4437-5C46-2A49-810E-B6C429162171}" type="presParOf" srcId="{6F554980-CAF4-F240-8B73-7246AAFDCCCB}" destId="{D6A31DA4-3A4E-6B44-8D51-398363D50B0F}" srcOrd="1" destOrd="0" presId="urn:microsoft.com/office/officeart/2008/layout/LinedList"/>
    <dgm:cxn modelId="{3AC488BC-C078-FE40-A46D-D5CF38E512A9}" type="presParOf" srcId="{21B3F9D2-19CA-A342-A765-F0E8B483D237}" destId="{075D1DC9-3D1C-9045-A417-2D8F150B16CC}" srcOrd="2" destOrd="0" presId="urn:microsoft.com/office/officeart/2008/layout/LinedList"/>
    <dgm:cxn modelId="{80F831FD-E58E-E446-B515-D8D057AE960F}" type="presParOf" srcId="{21B3F9D2-19CA-A342-A765-F0E8B483D237}" destId="{56564329-7AA1-B24A-8665-9F065594970B}" srcOrd="3" destOrd="0" presId="urn:microsoft.com/office/officeart/2008/layout/LinedList"/>
    <dgm:cxn modelId="{86B6D5C2-6776-AC41-834C-9CB8B39FE7AC}" type="presParOf" srcId="{56564329-7AA1-B24A-8665-9F065594970B}" destId="{515C73E2-717F-8D4B-902D-47CC51B9E58D}" srcOrd="0" destOrd="0" presId="urn:microsoft.com/office/officeart/2008/layout/LinedList"/>
    <dgm:cxn modelId="{E0A2ED1A-4549-8649-9DA8-14C2DD8D7376}" type="presParOf" srcId="{56564329-7AA1-B24A-8665-9F065594970B}" destId="{81567387-8750-FB45-94BA-54E2693FC1BF}" srcOrd="1" destOrd="0" presId="urn:microsoft.com/office/officeart/2008/layout/LinedList"/>
    <dgm:cxn modelId="{64E9A10A-C572-7A46-99C2-962EC41459F5}" type="presParOf" srcId="{21B3F9D2-19CA-A342-A765-F0E8B483D237}" destId="{12FAD612-6403-E640-A683-D587B573A8F5}" srcOrd="4" destOrd="0" presId="urn:microsoft.com/office/officeart/2008/layout/LinedList"/>
    <dgm:cxn modelId="{27FF2E04-3F7F-6348-B0F5-3C80D71145AF}" type="presParOf" srcId="{21B3F9D2-19CA-A342-A765-F0E8B483D237}" destId="{92A34B7B-0879-5D42-AFF0-37391DBB5547}" srcOrd="5" destOrd="0" presId="urn:microsoft.com/office/officeart/2008/layout/LinedList"/>
    <dgm:cxn modelId="{363DA32F-6A2A-574C-AD60-E07035A2437D}" type="presParOf" srcId="{92A34B7B-0879-5D42-AFF0-37391DBB5547}" destId="{4C4ADF9B-3A7D-0440-85AE-D4635945ED5F}" srcOrd="0" destOrd="0" presId="urn:microsoft.com/office/officeart/2008/layout/LinedList"/>
    <dgm:cxn modelId="{80148074-CCC4-6A4B-9449-C285D06D7874}" type="presParOf" srcId="{92A34B7B-0879-5D42-AFF0-37391DBB5547}" destId="{AB9BBFAD-1B5F-1A45-9ADB-84069D08C923}" srcOrd="1" destOrd="0" presId="urn:microsoft.com/office/officeart/2008/layout/LinedList"/>
    <dgm:cxn modelId="{55B9E58E-55B6-584B-920D-1B266B682E05}" type="presParOf" srcId="{21B3F9D2-19CA-A342-A765-F0E8B483D237}" destId="{45F46D29-F3A6-914E-9966-C41740436C30}" srcOrd="6" destOrd="0" presId="urn:microsoft.com/office/officeart/2008/layout/LinedList"/>
    <dgm:cxn modelId="{892056BC-5C6B-1944-840F-3B3FC53A06EE}" type="presParOf" srcId="{21B3F9D2-19CA-A342-A765-F0E8B483D237}" destId="{6273372D-79F1-0044-8FBC-0FBBDC59B097}" srcOrd="7" destOrd="0" presId="urn:microsoft.com/office/officeart/2008/layout/LinedList"/>
    <dgm:cxn modelId="{891F3429-092C-164D-8F66-EF0EA1A3FCD9}" type="presParOf" srcId="{6273372D-79F1-0044-8FBC-0FBBDC59B097}" destId="{630F2B28-B3C2-2941-AAA4-EA44B1AF9242}" srcOrd="0" destOrd="0" presId="urn:microsoft.com/office/officeart/2008/layout/LinedList"/>
    <dgm:cxn modelId="{16B44265-51B0-4D44-A40C-764B700311AA}" type="presParOf" srcId="{6273372D-79F1-0044-8FBC-0FBBDC59B097}" destId="{216E3319-316E-7B43-A007-2E5F5F5258CB}" srcOrd="1" destOrd="0" presId="urn:microsoft.com/office/officeart/2008/layout/LinedList"/>
    <dgm:cxn modelId="{A152F7FD-6D4E-A24B-85BB-F18082D65DB1}" type="presParOf" srcId="{21B3F9D2-19CA-A342-A765-F0E8B483D237}" destId="{94B0DC48-EDC7-C84A-B8F4-3BE36F69293C}" srcOrd="8" destOrd="0" presId="urn:microsoft.com/office/officeart/2008/layout/LinedList"/>
    <dgm:cxn modelId="{6D121345-96AA-E44D-9742-0DCCAC8AC158}" type="presParOf" srcId="{21B3F9D2-19CA-A342-A765-F0E8B483D237}" destId="{85CF54F4-F3FC-9A43-BE51-30725A382E5F}" srcOrd="9" destOrd="0" presId="urn:microsoft.com/office/officeart/2008/layout/LinedList"/>
    <dgm:cxn modelId="{683FB042-128C-4047-B0A7-3F5C695D6F56}" type="presParOf" srcId="{85CF54F4-F3FC-9A43-BE51-30725A382E5F}" destId="{3D5A78E7-89A0-4544-AB31-F88D5F4C35B3}" srcOrd="0" destOrd="0" presId="urn:microsoft.com/office/officeart/2008/layout/LinedList"/>
    <dgm:cxn modelId="{37407D55-B897-F349-B114-AE76CF5D3E62}" type="presParOf" srcId="{85CF54F4-F3FC-9A43-BE51-30725A382E5F}" destId="{7340BD63-E884-AC4C-BEE6-AE94540327E3}" srcOrd="1" destOrd="0" presId="urn:microsoft.com/office/officeart/2008/layout/LinedList"/>
    <dgm:cxn modelId="{A7701AD5-F7DC-724B-B676-763460AFEFDD}" type="presParOf" srcId="{21B3F9D2-19CA-A342-A765-F0E8B483D237}" destId="{D74DA0B4-40A4-D446-9B5F-99BCC8CE09AE}" srcOrd="10" destOrd="0" presId="urn:microsoft.com/office/officeart/2008/layout/LinedList"/>
    <dgm:cxn modelId="{37797153-5515-2E4D-8808-D91D6DF98543}" type="presParOf" srcId="{21B3F9D2-19CA-A342-A765-F0E8B483D237}" destId="{C5C0C8BC-4B64-6E4C-89C8-63E3CA31F5F9}" srcOrd="11" destOrd="0" presId="urn:microsoft.com/office/officeart/2008/layout/LinedList"/>
    <dgm:cxn modelId="{D18D1F2D-3B41-1047-9589-41265F8B84CF}" type="presParOf" srcId="{C5C0C8BC-4B64-6E4C-89C8-63E3CA31F5F9}" destId="{DC303477-87A0-524A-94DB-5ED2F507ED5C}" srcOrd="0" destOrd="0" presId="urn:microsoft.com/office/officeart/2008/layout/LinedList"/>
    <dgm:cxn modelId="{5416ADE4-271B-164F-A3C9-75A9F88C382A}" type="presParOf" srcId="{C5C0C8BC-4B64-6E4C-89C8-63E3CA31F5F9}" destId="{280BB3F7-88FA-434A-86AD-087E60822672}" srcOrd="1" destOrd="0" presId="urn:microsoft.com/office/officeart/2008/layout/LinedList"/>
    <dgm:cxn modelId="{12A5DD06-5DA1-0A48-B377-910FC070CAFC}" type="presParOf" srcId="{21B3F9D2-19CA-A342-A765-F0E8B483D237}" destId="{711C2718-25B3-124E-A246-364EAABB7EFC}" srcOrd="12" destOrd="0" presId="urn:microsoft.com/office/officeart/2008/layout/LinedList"/>
    <dgm:cxn modelId="{5E5EF894-3FAC-784E-8E71-048C0DCA3ED8}" type="presParOf" srcId="{21B3F9D2-19CA-A342-A765-F0E8B483D237}" destId="{BB888F09-EAD3-8049-A161-0D1DFD4524E4}" srcOrd="13" destOrd="0" presId="urn:microsoft.com/office/officeart/2008/layout/LinedList"/>
    <dgm:cxn modelId="{6F8E4260-EBAE-5143-A693-A9DF25C17CDA}" type="presParOf" srcId="{BB888F09-EAD3-8049-A161-0D1DFD4524E4}" destId="{94CA6BDB-50E1-C346-ABFC-FFE7D5964096}" srcOrd="0" destOrd="0" presId="urn:microsoft.com/office/officeart/2008/layout/LinedList"/>
    <dgm:cxn modelId="{918C9A10-0FE1-CB40-AE86-CEBE3A9DD07F}" type="presParOf" srcId="{BB888F09-EAD3-8049-A161-0D1DFD4524E4}" destId="{F56AAAC4-4245-0844-A98E-32034A593D72}" srcOrd="1" destOrd="0" presId="urn:microsoft.com/office/officeart/2008/layout/LinedList"/>
    <dgm:cxn modelId="{7AB86D3A-21AB-7646-B16B-E211E2AC234A}" type="presParOf" srcId="{21B3F9D2-19CA-A342-A765-F0E8B483D237}" destId="{6AADE120-DAEB-EC4A-801E-4056A4573BDF}" srcOrd="14" destOrd="0" presId="urn:microsoft.com/office/officeart/2008/layout/LinedList"/>
    <dgm:cxn modelId="{9787FD2E-25BC-0744-8459-90FF446FFA7F}" type="presParOf" srcId="{21B3F9D2-19CA-A342-A765-F0E8B483D237}" destId="{5689BA12-62B8-9E4D-8E79-F88C3777A6B1}" srcOrd="15" destOrd="0" presId="urn:microsoft.com/office/officeart/2008/layout/LinedList"/>
    <dgm:cxn modelId="{BBFBD5F0-C982-D149-88E1-871556314D46}" type="presParOf" srcId="{5689BA12-62B8-9E4D-8E79-F88C3777A6B1}" destId="{BD0A3208-3019-0742-B6E6-0D63432A9310}" srcOrd="0" destOrd="0" presId="urn:microsoft.com/office/officeart/2008/layout/LinedList"/>
    <dgm:cxn modelId="{4136526A-3CE6-244D-B29D-1F02F3BFC74E}" type="presParOf" srcId="{5689BA12-62B8-9E4D-8E79-F88C3777A6B1}" destId="{414C7463-963E-744B-BC90-20FE02268414}" srcOrd="1" destOrd="0" presId="urn:microsoft.com/office/officeart/2008/layout/LinedList"/>
    <dgm:cxn modelId="{23C6C697-6054-6141-AFC7-77A130DE76E2}" type="presParOf" srcId="{21B3F9D2-19CA-A342-A765-F0E8B483D237}" destId="{34712F87-2F31-9C41-A731-A90EEF07C6E2}" srcOrd="16" destOrd="0" presId="urn:microsoft.com/office/officeart/2008/layout/LinedList"/>
    <dgm:cxn modelId="{E44AD395-ADFB-5449-BD21-7B25DFD9303C}" type="presParOf" srcId="{21B3F9D2-19CA-A342-A765-F0E8B483D237}" destId="{32976994-126A-3F4A-B95B-03C5C5976525}" srcOrd="17" destOrd="0" presId="urn:microsoft.com/office/officeart/2008/layout/LinedList"/>
    <dgm:cxn modelId="{DF9539DC-6EAC-8A4B-9621-A387DCF02B2D}" type="presParOf" srcId="{32976994-126A-3F4A-B95B-03C5C5976525}" destId="{F74B1971-D531-E34C-8F6C-CFF4AF9DC0AE}" srcOrd="0" destOrd="0" presId="urn:microsoft.com/office/officeart/2008/layout/LinedList"/>
    <dgm:cxn modelId="{3C60F4D8-56D5-4241-996C-0366618F777B}" type="presParOf" srcId="{32976994-126A-3F4A-B95B-03C5C5976525}" destId="{9B2C3138-BABB-AB47-86BC-666E70303BEE}" srcOrd="1" destOrd="0" presId="urn:microsoft.com/office/officeart/2008/layout/LinedList"/>
    <dgm:cxn modelId="{FC49357B-B692-0141-B5C6-B8B5F9881FCE}" type="presParOf" srcId="{21B3F9D2-19CA-A342-A765-F0E8B483D237}" destId="{012F56A0-9600-C141-B481-0E007D89E063}" srcOrd="18" destOrd="0" presId="urn:microsoft.com/office/officeart/2008/layout/LinedList"/>
    <dgm:cxn modelId="{457ADE75-2882-5342-BA0F-86D7AB473DE4}" type="presParOf" srcId="{21B3F9D2-19CA-A342-A765-F0E8B483D237}" destId="{B6F38A2B-F875-A24B-B2B1-925FA9F2E1DE}" srcOrd="19" destOrd="0" presId="urn:microsoft.com/office/officeart/2008/layout/LinedList"/>
    <dgm:cxn modelId="{81AC9F21-59B3-4B42-9301-05DB00913D2D}" type="presParOf" srcId="{B6F38A2B-F875-A24B-B2B1-925FA9F2E1DE}" destId="{F952E694-E58A-7B43-9168-FDB373BB03F5}" srcOrd="0" destOrd="0" presId="urn:microsoft.com/office/officeart/2008/layout/LinedList"/>
    <dgm:cxn modelId="{DC06C15F-B1FF-3E40-9113-1417B3F3A517}" type="presParOf" srcId="{B6F38A2B-F875-A24B-B2B1-925FA9F2E1DE}" destId="{38939B21-375C-D745-8E46-1B0C0EC7E221}" srcOrd="1" destOrd="0" presId="urn:microsoft.com/office/officeart/2008/layout/LinedList"/>
    <dgm:cxn modelId="{9A16D907-9717-EE4C-86D0-EF8312ACCBCF}" type="presParOf" srcId="{21B3F9D2-19CA-A342-A765-F0E8B483D237}" destId="{58D46DA9-2240-3449-ACFE-A7E8EBC72F63}" srcOrd="20" destOrd="0" presId="urn:microsoft.com/office/officeart/2008/layout/LinedList"/>
    <dgm:cxn modelId="{064879B4-5073-9C41-BEA3-9EF758C83CF5}" type="presParOf" srcId="{21B3F9D2-19CA-A342-A765-F0E8B483D237}" destId="{5ADA50AC-9D66-F744-A352-456FE08428BD}" srcOrd="21" destOrd="0" presId="urn:microsoft.com/office/officeart/2008/layout/LinedList"/>
    <dgm:cxn modelId="{D103C579-4EA4-B045-AE44-C0D0A942AF77}" type="presParOf" srcId="{5ADA50AC-9D66-F744-A352-456FE08428BD}" destId="{964015B3-2174-9849-A612-8ECB8F1BADE9}" srcOrd="0" destOrd="0" presId="urn:microsoft.com/office/officeart/2008/layout/LinedList"/>
    <dgm:cxn modelId="{8E4AAE52-D5B5-0C41-814F-2715AF82CBC2}" type="presParOf" srcId="{5ADA50AC-9D66-F744-A352-456FE08428BD}" destId="{48BBDAB0-1238-194A-8DF0-DBB1711E04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D0ECFE-E801-4923-841C-AB162D87EE3A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852B729-2E62-440C-9F53-D741CCC295E3}">
      <dgm:prSet/>
      <dgm:spPr/>
      <dgm:t>
        <a:bodyPr/>
        <a:lstStyle/>
        <a:p>
          <a:r>
            <a:rPr lang="de-DE"/>
            <a:t>Q-Learning based approaches</a:t>
          </a:r>
          <a:endParaRPr lang="en-US"/>
        </a:p>
      </dgm:t>
    </dgm:pt>
    <dgm:pt modelId="{A7C3717A-A9D1-4269-94B7-F47D52F69B75}" type="parTrans" cxnId="{58CD3EF7-C250-43A1-BDF9-12667B0F2A41}">
      <dgm:prSet/>
      <dgm:spPr/>
      <dgm:t>
        <a:bodyPr/>
        <a:lstStyle/>
        <a:p>
          <a:endParaRPr lang="en-US"/>
        </a:p>
      </dgm:t>
    </dgm:pt>
    <dgm:pt modelId="{B6F66E0B-218E-4CB1-8B63-116C4DFDFCE8}" type="sibTrans" cxnId="{58CD3EF7-C250-43A1-BDF9-12667B0F2A41}">
      <dgm:prSet/>
      <dgm:spPr/>
      <dgm:t>
        <a:bodyPr/>
        <a:lstStyle/>
        <a:p>
          <a:endParaRPr lang="en-US"/>
        </a:p>
      </dgm:t>
    </dgm:pt>
    <dgm:pt modelId="{693DA419-D1E2-4BC8-A593-FC3A59494AC8}">
      <dgm:prSet/>
      <dgm:spPr/>
      <dgm:t>
        <a:bodyPr/>
        <a:lstStyle/>
        <a:p>
          <a:r>
            <a:rPr lang="de-DE"/>
            <a:t>Deep Q Networks (DQN)</a:t>
          </a:r>
          <a:endParaRPr lang="en-US"/>
        </a:p>
      </dgm:t>
    </dgm:pt>
    <dgm:pt modelId="{311ED063-1812-489F-B002-5F41E8C7D08A}" type="parTrans" cxnId="{7B467C96-80CB-45D6-974B-488E07BA449A}">
      <dgm:prSet/>
      <dgm:spPr/>
      <dgm:t>
        <a:bodyPr/>
        <a:lstStyle/>
        <a:p>
          <a:endParaRPr lang="en-US"/>
        </a:p>
      </dgm:t>
    </dgm:pt>
    <dgm:pt modelId="{C669A295-0ABD-4497-9A5F-7916E90369EB}" type="sibTrans" cxnId="{7B467C96-80CB-45D6-974B-488E07BA449A}">
      <dgm:prSet/>
      <dgm:spPr/>
      <dgm:t>
        <a:bodyPr/>
        <a:lstStyle/>
        <a:p>
          <a:endParaRPr lang="en-US"/>
        </a:p>
      </dgm:t>
    </dgm:pt>
    <dgm:pt modelId="{457E07E8-62D4-495A-BD30-A4775B7D523D}">
      <dgm:prSet/>
      <dgm:spPr/>
      <dgm:t>
        <a:bodyPr/>
        <a:lstStyle/>
        <a:p>
          <a:r>
            <a:rPr lang="de-DE"/>
            <a:t>Policy Gradient methods</a:t>
          </a:r>
          <a:endParaRPr lang="en-US"/>
        </a:p>
      </dgm:t>
    </dgm:pt>
    <dgm:pt modelId="{FA796FFA-4EBD-4F00-9B27-D67CF1712BB5}" type="parTrans" cxnId="{74AC5FCF-6CA4-4AF8-9633-108152138430}">
      <dgm:prSet/>
      <dgm:spPr/>
      <dgm:t>
        <a:bodyPr/>
        <a:lstStyle/>
        <a:p>
          <a:endParaRPr lang="en-US"/>
        </a:p>
      </dgm:t>
    </dgm:pt>
    <dgm:pt modelId="{DA226DF5-DA3C-4F0B-A2EE-4DB4B949B63C}" type="sibTrans" cxnId="{74AC5FCF-6CA4-4AF8-9633-108152138430}">
      <dgm:prSet/>
      <dgm:spPr/>
      <dgm:t>
        <a:bodyPr/>
        <a:lstStyle/>
        <a:p>
          <a:endParaRPr lang="en-US"/>
        </a:p>
      </dgm:t>
    </dgm:pt>
    <dgm:pt modelId="{81ABF482-0C91-428F-B863-A7CA5A9C186F}">
      <dgm:prSet/>
      <dgm:spPr/>
      <dgm:t>
        <a:bodyPr/>
        <a:lstStyle/>
        <a:p>
          <a:r>
            <a:rPr lang="de-DE"/>
            <a:t>Proximal Policy Optimization (PPO)</a:t>
          </a:r>
          <a:endParaRPr lang="en-US"/>
        </a:p>
      </dgm:t>
    </dgm:pt>
    <dgm:pt modelId="{FCF85D43-D388-4DDB-82C0-C87EDF0E2D70}" type="parTrans" cxnId="{76A55185-EA79-4A56-A366-0DFAF92E9D0A}">
      <dgm:prSet/>
      <dgm:spPr/>
      <dgm:t>
        <a:bodyPr/>
        <a:lstStyle/>
        <a:p>
          <a:endParaRPr lang="en-US"/>
        </a:p>
      </dgm:t>
    </dgm:pt>
    <dgm:pt modelId="{F9624C2C-39E3-4F06-8D12-530DE50C2DA0}" type="sibTrans" cxnId="{76A55185-EA79-4A56-A366-0DFAF92E9D0A}">
      <dgm:prSet/>
      <dgm:spPr/>
      <dgm:t>
        <a:bodyPr/>
        <a:lstStyle/>
        <a:p>
          <a:endParaRPr lang="en-US"/>
        </a:p>
      </dgm:t>
    </dgm:pt>
    <dgm:pt modelId="{63C99BAB-28A1-498E-92C9-C82257550670}">
      <dgm:prSet/>
      <dgm:spPr/>
      <dgm:t>
        <a:bodyPr/>
        <a:lstStyle/>
        <a:p>
          <a:r>
            <a:rPr lang="de-DE"/>
            <a:t>Multi-armed Bandits</a:t>
          </a:r>
          <a:endParaRPr lang="en-US"/>
        </a:p>
      </dgm:t>
    </dgm:pt>
    <dgm:pt modelId="{97803367-4157-41D6-A7CA-ABA67FB321DD}" type="parTrans" cxnId="{E413C405-793E-4731-A3CE-3774F1AEFBF7}">
      <dgm:prSet/>
      <dgm:spPr/>
      <dgm:t>
        <a:bodyPr/>
        <a:lstStyle/>
        <a:p>
          <a:endParaRPr lang="en-US"/>
        </a:p>
      </dgm:t>
    </dgm:pt>
    <dgm:pt modelId="{625C9FB9-1F6C-43CA-8E2E-5D37FC77B627}" type="sibTrans" cxnId="{E413C405-793E-4731-A3CE-3774F1AEFBF7}">
      <dgm:prSet/>
      <dgm:spPr/>
      <dgm:t>
        <a:bodyPr/>
        <a:lstStyle/>
        <a:p>
          <a:endParaRPr lang="en-US"/>
        </a:p>
      </dgm:t>
    </dgm:pt>
    <dgm:pt modelId="{AAB40DCC-D158-4329-9DEF-1DDAF5DA3EA2}">
      <dgm:prSet/>
      <dgm:spPr/>
      <dgm:t>
        <a:bodyPr/>
        <a:lstStyle/>
        <a:p>
          <a:r>
            <a:rPr lang="de-DE"/>
            <a:t>Bayesian RL for HPO</a:t>
          </a:r>
          <a:endParaRPr lang="en-US"/>
        </a:p>
      </dgm:t>
    </dgm:pt>
    <dgm:pt modelId="{060CBF93-F1CC-470E-B656-427B79D076A5}" type="parTrans" cxnId="{3C261B6A-39B0-41C9-A20C-893EDA8CE37E}">
      <dgm:prSet/>
      <dgm:spPr/>
      <dgm:t>
        <a:bodyPr/>
        <a:lstStyle/>
        <a:p>
          <a:endParaRPr lang="en-US"/>
        </a:p>
      </dgm:t>
    </dgm:pt>
    <dgm:pt modelId="{2BE2B510-BAD9-4828-B123-09B82A4DB0C6}" type="sibTrans" cxnId="{3C261B6A-39B0-41C9-A20C-893EDA8CE37E}">
      <dgm:prSet/>
      <dgm:spPr/>
      <dgm:t>
        <a:bodyPr/>
        <a:lstStyle/>
        <a:p>
          <a:endParaRPr lang="en-US"/>
        </a:p>
      </dgm:t>
    </dgm:pt>
    <dgm:pt modelId="{5CCC73A2-D9D0-4EFB-81F5-0933B27F4A08}">
      <dgm:prSet/>
      <dgm:spPr/>
      <dgm:t>
        <a:bodyPr/>
        <a:lstStyle/>
        <a:p>
          <a:r>
            <a:rPr lang="de-DE" dirty="0"/>
            <a:t>Meta-RL / RL² </a:t>
          </a:r>
          <a:r>
            <a:rPr lang="de-DE" dirty="0" err="1"/>
            <a:t>for</a:t>
          </a:r>
          <a:r>
            <a:rPr lang="de-DE" dirty="0"/>
            <a:t> adaptive </a:t>
          </a:r>
          <a:r>
            <a:rPr lang="de-DE" dirty="0" err="1"/>
            <a:t>tuning</a:t>
          </a:r>
          <a:r>
            <a:rPr lang="de-DE" dirty="0"/>
            <a:t> </a:t>
          </a:r>
          <a:r>
            <a:rPr lang="de-DE" dirty="0" err="1"/>
            <a:t>strategies</a:t>
          </a:r>
          <a:endParaRPr lang="en-US" dirty="0"/>
        </a:p>
      </dgm:t>
    </dgm:pt>
    <dgm:pt modelId="{6F862190-8201-4B57-8157-FB153AB8B891}" type="parTrans" cxnId="{90D1B3FA-3D71-4182-82B6-0032C6975FC8}">
      <dgm:prSet/>
      <dgm:spPr/>
      <dgm:t>
        <a:bodyPr/>
        <a:lstStyle/>
        <a:p>
          <a:endParaRPr lang="en-US"/>
        </a:p>
      </dgm:t>
    </dgm:pt>
    <dgm:pt modelId="{85DB7A5D-602D-4F2A-B3A0-4356EB11FE5C}" type="sibTrans" cxnId="{90D1B3FA-3D71-4182-82B6-0032C6975FC8}">
      <dgm:prSet/>
      <dgm:spPr/>
      <dgm:t>
        <a:bodyPr/>
        <a:lstStyle/>
        <a:p>
          <a:endParaRPr lang="en-US"/>
        </a:p>
      </dgm:t>
    </dgm:pt>
    <dgm:pt modelId="{EFD76022-1EFE-2F4F-9DD7-F4D36A58FAB4}" type="pres">
      <dgm:prSet presAssocID="{28D0ECFE-E801-4923-841C-AB162D87EE3A}" presName="compositeShape" presStyleCnt="0">
        <dgm:presLayoutVars>
          <dgm:chMax val="7"/>
          <dgm:dir/>
          <dgm:resizeHandles val="exact"/>
        </dgm:presLayoutVars>
      </dgm:prSet>
      <dgm:spPr/>
    </dgm:pt>
    <dgm:pt modelId="{9AFD4EB6-B399-0840-A96E-6A197F5C78E4}" type="pres">
      <dgm:prSet presAssocID="{28D0ECFE-E801-4923-841C-AB162D87EE3A}" presName="wedge1" presStyleLbl="node1" presStyleIdx="0" presStyleCnt="7"/>
      <dgm:spPr/>
    </dgm:pt>
    <dgm:pt modelId="{B9C0CF39-1599-0A42-AF1F-5274C0EABCF1}" type="pres">
      <dgm:prSet presAssocID="{28D0ECFE-E801-4923-841C-AB162D87EE3A}" presName="dummy1a" presStyleCnt="0"/>
      <dgm:spPr/>
    </dgm:pt>
    <dgm:pt modelId="{C85C5C72-3946-2249-832E-66219E8E3984}" type="pres">
      <dgm:prSet presAssocID="{28D0ECFE-E801-4923-841C-AB162D87EE3A}" presName="dummy1b" presStyleCnt="0"/>
      <dgm:spPr/>
    </dgm:pt>
    <dgm:pt modelId="{2F8C72A2-5CB4-E648-B7AD-4228657147F7}" type="pres">
      <dgm:prSet presAssocID="{28D0ECFE-E801-4923-841C-AB162D87EE3A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6BCEC82E-B011-C84C-BFC5-7CFBD6372040}" type="pres">
      <dgm:prSet presAssocID="{28D0ECFE-E801-4923-841C-AB162D87EE3A}" presName="wedge2" presStyleLbl="node1" presStyleIdx="1" presStyleCnt="7"/>
      <dgm:spPr/>
    </dgm:pt>
    <dgm:pt modelId="{90AA51A9-932B-904E-B294-1BD3DFE71C02}" type="pres">
      <dgm:prSet presAssocID="{28D0ECFE-E801-4923-841C-AB162D87EE3A}" presName="dummy2a" presStyleCnt="0"/>
      <dgm:spPr/>
    </dgm:pt>
    <dgm:pt modelId="{D662A23E-4FE2-D941-B1A3-1E8134BCFAA7}" type="pres">
      <dgm:prSet presAssocID="{28D0ECFE-E801-4923-841C-AB162D87EE3A}" presName="dummy2b" presStyleCnt="0"/>
      <dgm:spPr/>
    </dgm:pt>
    <dgm:pt modelId="{CFACA7CC-947C-7D4B-99F2-254507095495}" type="pres">
      <dgm:prSet presAssocID="{28D0ECFE-E801-4923-841C-AB162D87EE3A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38D6FCC9-617E-2344-B1BF-65D6F34BA680}" type="pres">
      <dgm:prSet presAssocID="{28D0ECFE-E801-4923-841C-AB162D87EE3A}" presName="wedge3" presStyleLbl="node1" presStyleIdx="2" presStyleCnt="7"/>
      <dgm:spPr/>
    </dgm:pt>
    <dgm:pt modelId="{0B08A527-22FF-024E-A427-080CB800979B}" type="pres">
      <dgm:prSet presAssocID="{28D0ECFE-E801-4923-841C-AB162D87EE3A}" presName="dummy3a" presStyleCnt="0"/>
      <dgm:spPr/>
    </dgm:pt>
    <dgm:pt modelId="{D5744124-0981-0440-9F9F-9D2359008C89}" type="pres">
      <dgm:prSet presAssocID="{28D0ECFE-E801-4923-841C-AB162D87EE3A}" presName="dummy3b" presStyleCnt="0"/>
      <dgm:spPr/>
    </dgm:pt>
    <dgm:pt modelId="{1D677D08-1B8E-874C-A1EA-07BAFFA4C4DC}" type="pres">
      <dgm:prSet presAssocID="{28D0ECFE-E801-4923-841C-AB162D87EE3A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55D6D9C-A188-E346-9246-F5953A60B794}" type="pres">
      <dgm:prSet presAssocID="{28D0ECFE-E801-4923-841C-AB162D87EE3A}" presName="wedge4" presStyleLbl="node1" presStyleIdx="3" presStyleCnt="7"/>
      <dgm:spPr/>
    </dgm:pt>
    <dgm:pt modelId="{BE7A13B5-1BB0-F54C-A497-7A5B7194BD14}" type="pres">
      <dgm:prSet presAssocID="{28D0ECFE-E801-4923-841C-AB162D87EE3A}" presName="dummy4a" presStyleCnt="0"/>
      <dgm:spPr/>
    </dgm:pt>
    <dgm:pt modelId="{495B39D7-79E6-E54F-A19D-A29F6B40FDBB}" type="pres">
      <dgm:prSet presAssocID="{28D0ECFE-E801-4923-841C-AB162D87EE3A}" presName="dummy4b" presStyleCnt="0"/>
      <dgm:spPr/>
    </dgm:pt>
    <dgm:pt modelId="{968C4A38-8AD9-C14B-9959-87935FD96D99}" type="pres">
      <dgm:prSet presAssocID="{28D0ECFE-E801-4923-841C-AB162D87EE3A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73285AA-0CC5-9049-B2EA-FD4D9536BC61}" type="pres">
      <dgm:prSet presAssocID="{28D0ECFE-E801-4923-841C-AB162D87EE3A}" presName="wedge5" presStyleLbl="node1" presStyleIdx="4" presStyleCnt="7"/>
      <dgm:spPr/>
    </dgm:pt>
    <dgm:pt modelId="{C8CBF1D3-A35E-5541-B3AA-957C9E96B09E}" type="pres">
      <dgm:prSet presAssocID="{28D0ECFE-E801-4923-841C-AB162D87EE3A}" presName="dummy5a" presStyleCnt="0"/>
      <dgm:spPr/>
    </dgm:pt>
    <dgm:pt modelId="{BAEB594F-2EC1-F54A-A02E-9EF6F3781B15}" type="pres">
      <dgm:prSet presAssocID="{28D0ECFE-E801-4923-841C-AB162D87EE3A}" presName="dummy5b" presStyleCnt="0"/>
      <dgm:spPr/>
    </dgm:pt>
    <dgm:pt modelId="{8B93CB41-1446-D74E-8439-AE27262A988D}" type="pres">
      <dgm:prSet presAssocID="{28D0ECFE-E801-4923-841C-AB162D87EE3A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E968449-5977-484F-B61A-B3147A710FA0}" type="pres">
      <dgm:prSet presAssocID="{28D0ECFE-E801-4923-841C-AB162D87EE3A}" presName="wedge6" presStyleLbl="node1" presStyleIdx="5" presStyleCnt="7"/>
      <dgm:spPr/>
    </dgm:pt>
    <dgm:pt modelId="{8E391142-87AC-1145-A24C-629DAF2AAB5C}" type="pres">
      <dgm:prSet presAssocID="{28D0ECFE-E801-4923-841C-AB162D87EE3A}" presName="dummy6a" presStyleCnt="0"/>
      <dgm:spPr/>
    </dgm:pt>
    <dgm:pt modelId="{65977B34-E267-1E45-A7D3-7E6DA57854DB}" type="pres">
      <dgm:prSet presAssocID="{28D0ECFE-E801-4923-841C-AB162D87EE3A}" presName="dummy6b" presStyleCnt="0"/>
      <dgm:spPr/>
    </dgm:pt>
    <dgm:pt modelId="{3A85C747-FC9E-9540-A2ED-42D84B3022C6}" type="pres">
      <dgm:prSet presAssocID="{28D0ECFE-E801-4923-841C-AB162D87EE3A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C39CC261-41B9-A54E-B3D0-BA6E6C57777E}" type="pres">
      <dgm:prSet presAssocID="{28D0ECFE-E801-4923-841C-AB162D87EE3A}" presName="wedge7" presStyleLbl="node1" presStyleIdx="6" presStyleCnt="7"/>
      <dgm:spPr/>
    </dgm:pt>
    <dgm:pt modelId="{BD2BC7FF-F944-B841-94DE-04B1B1B8B419}" type="pres">
      <dgm:prSet presAssocID="{28D0ECFE-E801-4923-841C-AB162D87EE3A}" presName="dummy7a" presStyleCnt="0"/>
      <dgm:spPr/>
    </dgm:pt>
    <dgm:pt modelId="{C9F7EB4B-8E94-814F-8F1A-404D376CF2B1}" type="pres">
      <dgm:prSet presAssocID="{28D0ECFE-E801-4923-841C-AB162D87EE3A}" presName="dummy7b" presStyleCnt="0"/>
      <dgm:spPr/>
    </dgm:pt>
    <dgm:pt modelId="{97050B99-4737-B340-B49B-2D8DA6266B0D}" type="pres">
      <dgm:prSet presAssocID="{28D0ECFE-E801-4923-841C-AB162D87EE3A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E71412-3BE6-9349-A3E5-02D205A52CA2}" type="pres">
      <dgm:prSet presAssocID="{B6F66E0B-218E-4CB1-8B63-116C4DFDFCE8}" presName="arrowWedge1" presStyleLbl="fgSibTrans2D1" presStyleIdx="0" presStyleCnt="7"/>
      <dgm:spPr/>
    </dgm:pt>
    <dgm:pt modelId="{1658984B-86CE-1046-B402-42ED4AE47428}" type="pres">
      <dgm:prSet presAssocID="{C669A295-0ABD-4497-9A5F-7916E90369EB}" presName="arrowWedge2" presStyleLbl="fgSibTrans2D1" presStyleIdx="1" presStyleCnt="7"/>
      <dgm:spPr/>
    </dgm:pt>
    <dgm:pt modelId="{E50EE7E3-3520-CD42-B722-ADCE84D7DC0B}" type="pres">
      <dgm:prSet presAssocID="{DA226DF5-DA3C-4F0B-A2EE-4DB4B949B63C}" presName="arrowWedge3" presStyleLbl="fgSibTrans2D1" presStyleIdx="2" presStyleCnt="7"/>
      <dgm:spPr/>
    </dgm:pt>
    <dgm:pt modelId="{32003E55-331E-1C47-B0CF-45CFAD5BC64E}" type="pres">
      <dgm:prSet presAssocID="{F9624C2C-39E3-4F06-8D12-530DE50C2DA0}" presName="arrowWedge4" presStyleLbl="fgSibTrans2D1" presStyleIdx="3" presStyleCnt="7"/>
      <dgm:spPr/>
    </dgm:pt>
    <dgm:pt modelId="{71BB9D18-ADA9-AD40-91C5-41F068ADA2EE}" type="pres">
      <dgm:prSet presAssocID="{625C9FB9-1F6C-43CA-8E2E-5D37FC77B627}" presName="arrowWedge5" presStyleLbl="fgSibTrans2D1" presStyleIdx="4" presStyleCnt="7"/>
      <dgm:spPr/>
    </dgm:pt>
    <dgm:pt modelId="{BD8CC393-E3B2-7240-B923-1731D5076BC1}" type="pres">
      <dgm:prSet presAssocID="{2BE2B510-BAD9-4828-B123-09B82A4DB0C6}" presName="arrowWedge6" presStyleLbl="fgSibTrans2D1" presStyleIdx="5" presStyleCnt="7"/>
      <dgm:spPr/>
    </dgm:pt>
    <dgm:pt modelId="{87540A23-7544-7947-820B-C3A13C252E22}" type="pres">
      <dgm:prSet presAssocID="{85DB7A5D-602D-4F2A-B3A0-4356EB11FE5C}" presName="arrowWedge7" presStyleLbl="fgSibTrans2D1" presStyleIdx="6" presStyleCnt="7"/>
      <dgm:spPr/>
    </dgm:pt>
  </dgm:ptLst>
  <dgm:cxnLst>
    <dgm:cxn modelId="{E413C405-793E-4731-A3CE-3774F1AEFBF7}" srcId="{28D0ECFE-E801-4923-841C-AB162D87EE3A}" destId="{63C99BAB-28A1-498E-92C9-C82257550670}" srcOrd="4" destOrd="0" parTransId="{97803367-4157-41D6-A7CA-ABA67FB321DD}" sibTransId="{625C9FB9-1F6C-43CA-8E2E-5D37FC77B627}"/>
    <dgm:cxn modelId="{E46EC01F-4E62-E04A-BB66-294BA100098C}" type="presOf" srcId="{5CCC73A2-D9D0-4EFB-81F5-0933B27F4A08}" destId="{C39CC261-41B9-A54E-B3D0-BA6E6C57777E}" srcOrd="0" destOrd="0" presId="urn:microsoft.com/office/officeart/2005/8/layout/cycle8"/>
    <dgm:cxn modelId="{F9BC6E26-6EE6-4241-9564-9670D8953059}" type="presOf" srcId="{693DA419-D1E2-4BC8-A593-FC3A59494AC8}" destId="{CFACA7CC-947C-7D4B-99F2-254507095495}" srcOrd="1" destOrd="0" presId="urn:microsoft.com/office/officeart/2005/8/layout/cycle8"/>
    <dgm:cxn modelId="{9D084436-90B3-2843-A953-16653375FD5C}" type="presOf" srcId="{693DA419-D1E2-4BC8-A593-FC3A59494AC8}" destId="{6BCEC82E-B011-C84C-BFC5-7CFBD6372040}" srcOrd="0" destOrd="0" presId="urn:microsoft.com/office/officeart/2005/8/layout/cycle8"/>
    <dgm:cxn modelId="{2F83A248-8805-1A4D-841D-E5A68A02D564}" type="presOf" srcId="{AAB40DCC-D158-4329-9DEF-1DDAF5DA3EA2}" destId="{CE968449-5977-484F-B61A-B3147A710FA0}" srcOrd="0" destOrd="0" presId="urn:microsoft.com/office/officeart/2005/8/layout/cycle8"/>
    <dgm:cxn modelId="{037CBA50-5B95-B040-B3BB-2A1510D935F0}" type="presOf" srcId="{457E07E8-62D4-495A-BD30-A4775B7D523D}" destId="{1D677D08-1B8E-874C-A1EA-07BAFFA4C4DC}" srcOrd="1" destOrd="0" presId="urn:microsoft.com/office/officeart/2005/8/layout/cycle8"/>
    <dgm:cxn modelId="{3B076166-93F6-1F41-B9D3-3A7EC40C4DB4}" type="presOf" srcId="{457E07E8-62D4-495A-BD30-A4775B7D523D}" destId="{38D6FCC9-617E-2344-B1BF-65D6F34BA680}" srcOrd="0" destOrd="0" presId="urn:microsoft.com/office/officeart/2005/8/layout/cycle8"/>
    <dgm:cxn modelId="{3C261B6A-39B0-41C9-A20C-893EDA8CE37E}" srcId="{28D0ECFE-E801-4923-841C-AB162D87EE3A}" destId="{AAB40DCC-D158-4329-9DEF-1DDAF5DA3EA2}" srcOrd="5" destOrd="0" parTransId="{060CBF93-F1CC-470E-B656-427B79D076A5}" sibTransId="{2BE2B510-BAD9-4828-B123-09B82A4DB0C6}"/>
    <dgm:cxn modelId="{83A7667E-5BC5-0243-84E9-6D6CF86D3DB7}" type="presOf" srcId="{AAB40DCC-D158-4329-9DEF-1DDAF5DA3EA2}" destId="{3A85C747-FC9E-9540-A2ED-42D84B3022C6}" srcOrd="1" destOrd="0" presId="urn:microsoft.com/office/officeart/2005/8/layout/cycle8"/>
    <dgm:cxn modelId="{76A55185-EA79-4A56-A366-0DFAF92E9D0A}" srcId="{28D0ECFE-E801-4923-841C-AB162D87EE3A}" destId="{81ABF482-0C91-428F-B863-A7CA5A9C186F}" srcOrd="3" destOrd="0" parTransId="{FCF85D43-D388-4DDB-82C0-C87EDF0E2D70}" sibTransId="{F9624C2C-39E3-4F06-8D12-530DE50C2DA0}"/>
    <dgm:cxn modelId="{19F10389-0A02-4C48-98D0-0F1671616B25}" type="presOf" srcId="{5CCC73A2-D9D0-4EFB-81F5-0933B27F4A08}" destId="{97050B99-4737-B340-B49B-2D8DA6266B0D}" srcOrd="1" destOrd="0" presId="urn:microsoft.com/office/officeart/2005/8/layout/cycle8"/>
    <dgm:cxn modelId="{7B467C96-80CB-45D6-974B-488E07BA449A}" srcId="{28D0ECFE-E801-4923-841C-AB162D87EE3A}" destId="{693DA419-D1E2-4BC8-A593-FC3A59494AC8}" srcOrd="1" destOrd="0" parTransId="{311ED063-1812-489F-B002-5F41E8C7D08A}" sibTransId="{C669A295-0ABD-4497-9A5F-7916E90369EB}"/>
    <dgm:cxn modelId="{7CD753BC-9E04-B548-A557-D47214B5E8B8}" type="presOf" srcId="{9852B729-2E62-440C-9F53-D741CCC295E3}" destId="{2F8C72A2-5CB4-E648-B7AD-4228657147F7}" srcOrd="1" destOrd="0" presId="urn:microsoft.com/office/officeart/2005/8/layout/cycle8"/>
    <dgm:cxn modelId="{FA76FDC0-B4B1-7849-A80B-ECF702E7C1FA}" type="presOf" srcId="{81ABF482-0C91-428F-B863-A7CA5A9C186F}" destId="{855D6D9C-A188-E346-9246-F5953A60B794}" srcOrd="0" destOrd="0" presId="urn:microsoft.com/office/officeart/2005/8/layout/cycle8"/>
    <dgm:cxn modelId="{74AC5FCF-6CA4-4AF8-9633-108152138430}" srcId="{28D0ECFE-E801-4923-841C-AB162D87EE3A}" destId="{457E07E8-62D4-495A-BD30-A4775B7D523D}" srcOrd="2" destOrd="0" parTransId="{FA796FFA-4EBD-4F00-9B27-D67CF1712BB5}" sibTransId="{DA226DF5-DA3C-4F0B-A2EE-4DB4B949B63C}"/>
    <dgm:cxn modelId="{D0EC02DA-4035-6648-BE2C-0A169E4C2D25}" type="presOf" srcId="{28D0ECFE-E801-4923-841C-AB162D87EE3A}" destId="{EFD76022-1EFE-2F4F-9DD7-F4D36A58FAB4}" srcOrd="0" destOrd="0" presId="urn:microsoft.com/office/officeart/2005/8/layout/cycle8"/>
    <dgm:cxn modelId="{762396DE-A6CA-1A49-9CF2-EE1E31E14F40}" type="presOf" srcId="{9852B729-2E62-440C-9F53-D741CCC295E3}" destId="{9AFD4EB6-B399-0840-A96E-6A197F5C78E4}" srcOrd="0" destOrd="0" presId="urn:microsoft.com/office/officeart/2005/8/layout/cycle8"/>
    <dgm:cxn modelId="{E9BBEDE2-FB6B-D44F-BCD4-1EB1DC842A8B}" type="presOf" srcId="{63C99BAB-28A1-498E-92C9-C82257550670}" destId="{8B93CB41-1446-D74E-8439-AE27262A988D}" srcOrd="1" destOrd="0" presId="urn:microsoft.com/office/officeart/2005/8/layout/cycle8"/>
    <dgm:cxn modelId="{58CD3EF7-C250-43A1-BDF9-12667B0F2A41}" srcId="{28D0ECFE-E801-4923-841C-AB162D87EE3A}" destId="{9852B729-2E62-440C-9F53-D741CCC295E3}" srcOrd="0" destOrd="0" parTransId="{A7C3717A-A9D1-4269-94B7-F47D52F69B75}" sibTransId="{B6F66E0B-218E-4CB1-8B63-116C4DFDFCE8}"/>
    <dgm:cxn modelId="{90D1B3FA-3D71-4182-82B6-0032C6975FC8}" srcId="{28D0ECFE-E801-4923-841C-AB162D87EE3A}" destId="{5CCC73A2-D9D0-4EFB-81F5-0933B27F4A08}" srcOrd="6" destOrd="0" parTransId="{6F862190-8201-4B57-8157-FB153AB8B891}" sibTransId="{85DB7A5D-602D-4F2A-B3A0-4356EB11FE5C}"/>
    <dgm:cxn modelId="{439FC7FA-B9DD-4546-931F-DF8C8A127D12}" type="presOf" srcId="{81ABF482-0C91-428F-B863-A7CA5A9C186F}" destId="{968C4A38-8AD9-C14B-9959-87935FD96D99}" srcOrd="1" destOrd="0" presId="urn:microsoft.com/office/officeart/2005/8/layout/cycle8"/>
    <dgm:cxn modelId="{124F07FD-B1BC-5746-8F0C-90639F70D43F}" type="presOf" srcId="{63C99BAB-28A1-498E-92C9-C82257550670}" destId="{973285AA-0CC5-9049-B2EA-FD4D9536BC61}" srcOrd="0" destOrd="0" presId="urn:microsoft.com/office/officeart/2005/8/layout/cycle8"/>
    <dgm:cxn modelId="{95FA8734-1A45-EF41-B8AF-7F28405851E4}" type="presParOf" srcId="{EFD76022-1EFE-2F4F-9DD7-F4D36A58FAB4}" destId="{9AFD4EB6-B399-0840-A96E-6A197F5C78E4}" srcOrd="0" destOrd="0" presId="urn:microsoft.com/office/officeart/2005/8/layout/cycle8"/>
    <dgm:cxn modelId="{0649BB12-4F68-6540-8F47-E3AAB261BF7E}" type="presParOf" srcId="{EFD76022-1EFE-2F4F-9DD7-F4D36A58FAB4}" destId="{B9C0CF39-1599-0A42-AF1F-5274C0EABCF1}" srcOrd="1" destOrd="0" presId="urn:microsoft.com/office/officeart/2005/8/layout/cycle8"/>
    <dgm:cxn modelId="{E3770579-D3E9-E142-8F7B-5EE04E9FC023}" type="presParOf" srcId="{EFD76022-1EFE-2F4F-9DD7-F4D36A58FAB4}" destId="{C85C5C72-3946-2249-832E-66219E8E3984}" srcOrd="2" destOrd="0" presId="urn:microsoft.com/office/officeart/2005/8/layout/cycle8"/>
    <dgm:cxn modelId="{851101C8-A13C-FA45-9BF8-33CB005D6A1C}" type="presParOf" srcId="{EFD76022-1EFE-2F4F-9DD7-F4D36A58FAB4}" destId="{2F8C72A2-5CB4-E648-B7AD-4228657147F7}" srcOrd="3" destOrd="0" presId="urn:microsoft.com/office/officeart/2005/8/layout/cycle8"/>
    <dgm:cxn modelId="{6792C26C-8487-864F-8BEE-CBED71484946}" type="presParOf" srcId="{EFD76022-1EFE-2F4F-9DD7-F4D36A58FAB4}" destId="{6BCEC82E-B011-C84C-BFC5-7CFBD6372040}" srcOrd="4" destOrd="0" presId="urn:microsoft.com/office/officeart/2005/8/layout/cycle8"/>
    <dgm:cxn modelId="{799164A5-3197-9F41-8D67-C4237A9B100E}" type="presParOf" srcId="{EFD76022-1EFE-2F4F-9DD7-F4D36A58FAB4}" destId="{90AA51A9-932B-904E-B294-1BD3DFE71C02}" srcOrd="5" destOrd="0" presId="urn:microsoft.com/office/officeart/2005/8/layout/cycle8"/>
    <dgm:cxn modelId="{1C5C86CB-581A-1541-A554-5120F6743804}" type="presParOf" srcId="{EFD76022-1EFE-2F4F-9DD7-F4D36A58FAB4}" destId="{D662A23E-4FE2-D941-B1A3-1E8134BCFAA7}" srcOrd="6" destOrd="0" presId="urn:microsoft.com/office/officeart/2005/8/layout/cycle8"/>
    <dgm:cxn modelId="{7AD630FE-EBA5-8341-AFBB-39D3A32E0265}" type="presParOf" srcId="{EFD76022-1EFE-2F4F-9DD7-F4D36A58FAB4}" destId="{CFACA7CC-947C-7D4B-99F2-254507095495}" srcOrd="7" destOrd="0" presId="urn:microsoft.com/office/officeart/2005/8/layout/cycle8"/>
    <dgm:cxn modelId="{8472C40E-ACD8-9D4D-89E1-AC17110FE4C2}" type="presParOf" srcId="{EFD76022-1EFE-2F4F-9DD7-F4D36A58FAB4}" destId="{38D6FCC9-617E-2344-B1BF-65D6F34BA680}" srcOrd="8" destOrd="0" presId="urn:microsoft.com/office/officeart/2005/8/layout/cycle8"/>
    <dgm:cxn modelId="{BEE1CAD1-BE44-4842-A2AC-A68B32A5D83F}" type="presParOf" srcId="{EFD76022-1EFE-2F4F-9DD7-F4D36A58FAB4}" destId="{0B08A527-22FF-024E-A427-080CB800979B}" srcOrd="9" destOrd="0" presId="urn:microsoft.com/office/officeart/2005/8/layout/cycle8"/>
    <dgm:cxn modelId="{53B8A0BA-EF05-E848-A7BA-832B343BC385}" type="presParOf" srcId="{EFD76022-1EFE-2F4F-9DD7-F4D36A58FAB4}" destId="{D5744124-0981-0440-9F9F-9D2359008C89}" srcOrd="10" destOrd="0" presId="urn:microsoft.com/office/officeart/2005/8/layout/cycle8"/>
    <dgm:cxn modelId="{41BC99E7-15A3-DA48-B314-7DCC9D1B6E63}" type="presParOf" srcId="{EFD76022-1EFE-2F4F-9DD7-F4D36A58FAB4}" destId="{1D677D08-1B8E-874C-A1EA-07BAFFA4C4DC}" srcOrd="11" destOrd="0" presId="urn:microsoft.com/office/officeart/2005/8/layout/cycle8"/>
    <dgm:cxn modelId="{0DA31422-C120-F444-9B44-40A95EEE8C80}" type="presParOf" srcId="{EFD76022-1EFE-2F4F-9DD7-F4D36A58FAB4}" destId="{855D6D9C-A188-E346-9246-F5953A60B794}" srcOrd="12" destOrd="0" presId="urn:microsoft.com/office/officeart/2005/8/layout/cycle8"/>
    <dgm:cxn modelId="{EE632D66-8619-B345-B338-8BE1D6A26F47}" type="presParOf" srcId="{EFD76022-1EFE-2F4F-9DD7-F4D36A58FAB4}" destId="{BE7A13B5-1BB0-F54C-A497-7A5B7194BD14}" srcOrd="13" destOrd="0" presId="urn:microsoft.com/office/officeart/2005/8/layout/cycle8"/>
    <dgm:cxn modelId="{E2403FC0-45F8-7249-AC14-75FD90399C5B}" type="presParOf" srcId="{EFD76022-1EFE-2F4F-9DD7-F4D36A58FAB4}" destId="{495B39D7-79E6-E54F-A19D-A29F6B40FDBB}" srcOrd="14" destOrd="0" presId="urn:microsoft.com/office/officeart/2005/8/layout/cycle8"/>
    <dgm:cxn modelId="{E93B3150-C3CB-CE4A-B6D6-49B198126FC3}" type="presParOf" srcId="{EFD76022-1EFE-2F4F-9DD7-F4D36A58FAB4}" destId="{968C4A38-8AD9-C14B-9959-87935FD96D99}" srcOrd="15" destOrd="0" presId="urn:microsoft.com/office/officeart/2005/8/layout/cycle8"/>
    <dgm:cxn modelId="{B4193EC9-03D2-254A-99DE-57C89071771A}" type="presParOf" srcId="{EFD76022-1EFE-2F4F-9DD7-F4D36A58FAB4}" destId="{973285AA-0CC5-9049-B2EA-FD4D9536BC61}" srcOrd="16" destOrd="0" presId="urn:microsoft.com/office/officeart/2005/8/layout/cycle8"/>
    <dgm:cxn modelId="{B57AC93E-57A3-624C-93B9-DDE84E8A4C5E}" type="presParOf" srcId="{EFD76022-1EFE-2F4F-9DD7-F4D36A58FAB4}" destId="{C8CBF1D3-A35E-5541-B3AA-957C9E96B09E}" srcOrd="17" destOrd="0" presId="urn:microsoft.com/office/officeart/2005/8/layout/cycle8"/>
    <dgm:cxn modelId="{87EE2F15-AE5F-9741-A9C7-B3C5DFA9F741}" type="presParOf" srcId="{EFD76022-1EFE-2F4F-9DD7-F4D36A58FAB4}" destId="{BAEB594F-2EC1-F54A-A02E-9EF6F3781B15}" srcOrd="18" destOrd="0" presId="urn:microsoft.com/office/officeart/2005/8/layout/cycle8"/>
    <dgm:cxn modelId="{C2BE7AA1-26E8-1348-AF5E-8499105E5590}" type="presParOf" srcId="{EFD76022-1EFE-2F4F-9DD7-F4D36A58FAB4}" destId="{8B93CB41-1446-D74E-8439-AE27262A988D}" srcOrd="19" destOrd="0" presId="urn:microsoft.com/office/officeart/2005/8/layout/cycle8"/>
    <dgm:cxn modelId="{00F088DF-5606-8E46-8C62-12A2C022633D}" type="presParOf" srcId="{EFD76022-1EFE-2F4F-9DD7-F4D36A58FAB4}" destId="{CE968449-5977-484F-B61A-B3147A710FA0}" srcOrd="20" destOrd="0" presId="urn:microsoft.com/office/officeart/2005/8/layout/cycle8"/>
    <dgm:cxn modelId="{D3977175-9305-354C-BD30-BDD4B69CFE18}" type="presParOf" srcId="{EFD76022-1EFE-2F4F-9DD7-F4D36A58FAB4}" destId="{8E391142-87AC-1145-A24C-629DAF2AAB5C}" srcOrd="21" destOrd="0" presId="urn:microsoft.com/office/officeart/2005/8/layout/cycle8"/>
    <dgm:cxn modelId="{9D5FF0D7-06CD-614C-BE5D-178C36633761}" type="presParOf" srcId="{EFD76022-1EFE-2F4F-9DD7-F4D36A58FAB4}" destId="{65977B34-E267-1E45-A7D3-7E6DA57854DB}" srcOrd="22" destOrd="0" presId="urn:microsoft.com/office/officeart/2005/8/layout/cycle8"/>
    <dgm:cxn modelId="{48B151D1-CF28-5F48-B987-675BEAF6D02E}" type="presParOf" srcId="{EFD76022-1EFE-2F4F-9DD7-F4D36A58FAB4}" destId="{3A85C747-FC9E-9540-A2ED-42D84B3022C6}" srcOrd="23" destOrd="0" presId="urn:microsoft.com/office/officeart/2005/8/layout/cycle8"/>
    <dgm:cxn modelId="{AABF6606-97D2-FA45-92E1-3E9A7C976D53}" type="presParOf" srcId="{EFD76022-1EFE-2F4F-9DD7-F4D36A58FAB4}" destId="{C39CC261-41B9-A54E-B3D0-BA6E6C57777E}" srcOrd="24" destOrd="0" presId="urn:microsoft.com/office/officeart/2005/8/layout/cycle8"/>
    <dgm:cxn modelId="{B4988A1A-4BFB-8944-BB34-D69233380DCC}" type="presParOf" srcId="{EFD76022-1EFE-2F4F-9DD7-F4D36A58FAB4}" destId="{BD2BC7FF-F944-B841-94DE-04B1B1B8B419}" srcOrd="25" destOrd="0" presId="urn:microsoft.com/office/officeart/2005/8/layout/cycle8"/>
    <dgm:cxn modelId="{DD7192C7-D867-8248-ADD9-62E85A7D4515}" type="presParOf" srcId="{EFD76022-1EFE-2F4F-9DD7-F4D36A58FAB4}" destId="{C9F7EB4B-8E94-814F-8F1A-404D376CF2B1}" srcOrd="26" destOrd="0" presId="urn:microsoft.com/office/officeart/2005/8/layout/cycle8"/>
    <dgm:cxn modelId="{E3BF9C7F-B9BB-2A47-BE72-41C654754A70}" type="presParOf" srcId="{EFD76022-1EFE-2F4F-9DD7-F4D36A58FAB4}" destId="{97050B99-4737-B340-B49B-2D8DA6266B0D}" srcOrd="27" destOrd="0" presId="urn:microsoft.com/office/officeart/2005/8/layout/cycle8"/>
    <dgm:cxn modelId="{5CB5B0E7-C307-9343-9A2D-D69E853305A8}" type="presParOf" srcId="{EFD76022-1EFE-2F4F-9DD7-F4D36A58FAB4}" destId="{18E71412-3BE6-9349-A3E5-02D205A52CA2}" srcOrd="28" destOrd="0" presId="urn:microsoft.com/office/officeart/2005/8/layout/cycle8"/>
    <dgm:cxn modelId="{FBC72DC6-283B-F24C-B7B4-ABEE3A8D5AE0}" type="presParOf" srcId="{EFD76022-1EFE-2F4F-9DD7-F4D36A58FAB4}" destId="{1658984B-86CE-1046-B402-42ED4AE47428}" srcOrd="29" destOrd="0" presId="urn:microsoft.com/office/officeart/2005/8/layout/cycle8"/>
    <dgm:cxn modelId="{02D22DA8-91FC-5740-AD41-B2CD807501B4}" type="presParOf" srcId="{EFD76022-1EFE-2F4F-9DD7-F4D36A58FAB4}" destId="{E50EE7E3-3520-CD42-B722-ADCE84D7DC0B}" srcOrd="30" destOrd="0" presId="urn:microsoft.com/office/officeart/2005/8/layout/cycle8"/>
    <dgm:cxn modelId="{F3C92957-B4CE-3049-84CD-6D201352B01A}" type="presParOf" srcId="{EFD76022-1EFE-2F4F-9DD7-F4D36A58FAB4}" destId="{32003E55-331E-1C47-B0CF-45CFAD5BC64E}" srcOrd="31" destOrd="0" presId="urn:microsoft.com/office/officeart/2005/8/layout/cycle8"/>
    <dgm:cxn modelId="{9725901B-5883-F54E-BA05-3E493F983239}" type="presParOf" srcId="{EFD76022-1EFE-2F4F-9DD7-F4D36A58FAB4}" destId="{71BB9D18-ADA9-AD40-91C5-41F068ADA2EE}" srcOrd="32" destOrd="0" presId="urn:microsoft.com/office/officeart/2005/8/layout/cycle8"/>
    <dgm:cxn modelId="{AF95FF9B-B59C-8C4A-82D1-2469C8513695}" type="presParOf" srcId="{EFD76022-1EFE-2F4F-9DD7-F4D36A58FAB4}" destId="{BD8CC393-E3B2-7240-B923-1731D5076BC1}" srcOrd="33" destOrd="0" presId="urn:microsoft.com/office/officeart/2005/8/layout/cycle8"/>
    <dgm:cxn modelId="{F3053A85-9F95-D14B-A839-46D9F0F6DE4B}" type="presParOf" srcId="{EFD76022-1EFE-2F4F-9DD7-F4D36A58FAB4}" destId="{87540A23-7544-7947-820B-C3A13C252E22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557914-88DB-40AB-AAF0-15285F52B51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20EFC93-9836-4A7F-846E-D19657E46281}">
      <dgm:prSet/>
      <dgm:spPr/>
      <dgm:t>
        <a:bodyPr/>
        <a:lstStyle/>
        <a:p>
          <a:r>
            <a:rPr lang="de-DE" b="1"/>
            <a:t>Evolutionary Algorithms</a:t>
          </a:r>
          <a:endParaRPr lang="en-US"/>
        </a:p>
      </dgm:t>
    </dgm:pt>
    <dgm:pt modelId="{42CB12CD-4F2E-4C9B-B108-5204A259A293}" type="parTrans" cxnId="{D4C323F4-FD0F-404D-8325-307048B1A3F3}">
      <dgm:prSet/>
      <dgm:spPr/>
      <dgm:t>
        <a:bodyPr/>
        <a:lstStyle/>
        <a:p>
          <a:endParaRPr lang="en-US"/>
        </a:p>
      </dgm:t>
    </dgm:pt>
    <dgm:pt modelId="{D95F1335-884C-47C1-A939-AD653238E39D}" type="sibTrans" cxnId="{D4C323F4-FD0F-404D-8325-307048B1A3F3}">
      <dgm:prSet/>
      <dgm:spPr/>
      <dgm:t>
        <a:bodyPr/>
        <a:lstStyle/>
        <a:p>
          <a:endParaRPr lang="en-US"/>
        </a:p>
      </dgm:t>
    </dgm:pt>
    <dgm:pt modelId="{EFD3D6B4-6002-4A35-83C2-40F6E5A40D07}">
      <dgm:prSet/>
      <dgm:spPr/>
      <dgm:t>
        <a:bodyPr/>
        <a:lstStyle/>
        <a:p>
          <a:r>
            <a:rPr lang="de-DE"/>
            <a:t>- DEAP: General-purpose evolutionary algorithm framework</a:t>
          </a:r>
          <a:endParaRPr lang="en-US"/>
        </a:p>
      </dgm:t>
    </dgm:pt>
    <dgm:pt modelId="{AE1ECA55-2936-4B9B-AFBB-AA24BD316818}" type="parTrans" cxnId="{C53E1F04-DEC0-485E-8D95-8FDDEEBEBD1E}">
      <dgm:prSet/>
      <dgm:spPr/>
      <dgm:t>
        <a:bodyPr/>
        <a:lstStyle/>
        <a:p>
          <a:endParaRPr lang="en-US"/>
        </a:p>
      </dgm:t>
    </dgm:pt>
    <dgm:pt modelId="{9CCC28F7-E36C-4A81-9D61-D3C28A366CCE}" type="sibTrans" cxnId="{C53E1F04-DEC0-485E-8D95-8FDDEEBEBD1E}">
      <dgm:prSet/>
      <dgm:spPr/>
      <dgm:t>
        <a:bodyPr/>
        <a:lstStyle/>
        <a:p>
          <a:endParaRPr lang="en-US"/>
        </a:p>
      </dgm:t>
    </dgm:pt>
    <dgm:pt modelId="{F376F875-8781-4960-A02F-2DCB4B09F92D}">
      <dgm:prSet/>
      <dgm:spPr/>
      <dgm:t>
        <a:bodyPr/>
        <a:lstStyle/>
        <a:p>
          <a:r>
            <a:rPr lang="de-DE"/>
            <a:t>- Nevergrad: Facebook's optimization platform (EA, ES, DE)</a:t>
          </a:r>
          <a:endParaRPr lang="en-US"/>
        </a:p>
      </dgm:t>
    </dgm:pt>
    <dgm:pt modelId="{A0848C4D-ECBB-4F75-AEE3-C749C475C79F}" type="parTrans" cxnId="{442E048C-A9D9-4CD5-8FAF-C5199D0005D3}">
      <dgm:prSet/>
      <dgm:spPr/>
      <dgm:t>
        <a:bodyPr/>
        <a:lstStyle/>
        <a:p>
          <a:endParaRPr lang="en-US"/>
        </a:p>
      </dgm:t>
    </dgm:pt>
    <dgm:pt modelId="{FE54470F-61FD-4660-AB2D-6B6AE7FA6DC2}" type="sibTrans" cxnId="{442E048C-A9D9-4CD5-8FAF-C5199D0005D3}">
      <dgm:prSet/>
      <dgm:spPr/>
      <dgm:t>
        <a:bodyPr/>
        <a:lstStyle/>
        <a:p>
          <a:endParaRPr lang="en-US"/>
        </a:p>
      </dgm:t>
    </dgm:pt>
    <dgm:pt modelId="{8BC965F9-1279-4119-96F4-BE51F7CDA1D7}">
      <dgm:prSet/>
      <dgm:spPr/>
      <dgm:t>
        <a:bodyPr/>
        <a:lstStyle/>
        <a:p>
          <a:r>
            <a:rPr lang="de-DE"/>
            <a:t>- LEAP: EA/ES for PyTorch models</a:t>
          </a:r>
          <a:endParaRPr lang="en-US"/>
        </a:p>
      </dgm:t>
    </dgm:pt>
    <dgm:pt modelId="{8F00F570-BE5D-4B1F-B8EE-7071522A34D7}" type="parTrans" cxnId="{21F5CF17-C6CB-4956-B769-AA140B749104}">
      <dgm:prSet/>
      <dgm:spPr/>
      <dgm:t>
        <a:bodyPr/>
        <a:lstStyle/>
        <a:p>
          <a:endParaRPr lang="en-US"/>
        </a:p>
      </dgm:t>
    </dgm:pt>
    <dgm:pt modelId="{9FD90C35-724D-463D-B357-F4A2C7B139F0}" type="sibTrans" cxnId="{21F5CF17-C6CB-4956-B769-AA140B749104}">
      <dgm:prSet/>
      <dgm:spPr/>
      <dgm:t>
        <a:bodyPr/>
        <a:lstStyle/>
        <a:p>
          <a:endParaRPr lang="en-US"/>
        </a:p>
      </dgm:t>
    </dgm:pt>
    <dgm:pt modelId="{73B749A5-1809-4E81-BD94-7EA2F594915A}">
      <dgm:prSet/>
      <dgm:spPr/>
      <dgm:t>
        <a:bodyPr/>
        <a:lstStyle/>
        <a:p>
          <a:r>
            <a:rPr lang="de-DE"/>
            <a:t>- Inspyred: Lightweight EA for teaching/research</a:t>
          </a:r>
          <a:endParaRPr lang="en-US"/>
        </a:p>
      </dgm:t>
    </dgm:pt>
    <dgm:pt modelId="{5A00C3BC-6F63-474A-8C8F-36A513C5C5A4}" type="parTrans" cxnId="{3D0993B3-2702-434D-8A38-0F6D8FB6AFA0}">
      <dgm:prSet/>
      <dgm:spPr/>
      <dgm:t>
        <a:bodyPr/>
        <a:lstStyle/>
        <a:p>
          <a:endParaRPr lang="en-US"/>
        </a:p>
      </dgm:t>
    </dgm:pt>
    <dgm:pt modelId="{2DF03CE1-97D9-40EB-843E-9C04243C38D8}" type="sibTrans" cxnId="{3D0993B3-2702-434D-8A38-0F6D8FB6AFA0}">
      <dgm:prSet/>
      <dgm:spPr/>
      <dgm:t>
        <a:bodyPr/>
        <a:lstStyle/>
        <a:p>
          <a:endParaRPr lang="en-US"/>
        </a:p>
      </dgm:t>
    </dgm:pt>
    <dgm:pt modelId="{03162AB3-2E2B-4010-9F04-F03269DDEE8E}">
      <dgm:prSet/>
      <dgm:spPr/>
      <dgm:t>
        <a:bodyPr/>
        <a:lstStyle/>
        <a:p>
          <a:r>
            <a:rPr lang="de-DE"/>
            <a:t>- Evotorch: ES for deep RL and large models (PyTorch)</a:t>
          </a:r>
          <a:endParaRPr lang="en-US"/>
        </a:p>
      </dgm:t>
    </dgm:pt>
    <dgm:pt modelId="{41960140-B7D5-40CA-9F8D-4F4281B122E2}" type="parTrans" cxnId="{C8358C34-22B7-4F0B-B3B4-434D618D48AA}">
      <dgm:prSet/>
      <dgm:spPr/>
      <dgm:t>
        <a:bodyPr/>
        <a:lstStyle/>
        <a:p>
          <a:endParaRPr lang="en-US"/>
        </a:p>
      </dgm:t>
    </dgm:pt>
    <dgm:pt modelId="{AF26F525-D640-4B3A-AF16-D72C0BFEF714}" type="sibTrans" cxnId="{C8358C34-22B7-4F0B-B3B4-434D618D48AA}">
      <dgm:prSet/>
      <dgm:spPr/>
      <dgm:t>
        <a:bodyPr/>
        <a:lstStyle/>
        <a:p>
          <a:endParaRPr lang="en-US"/>
        </a:p>
      </dgm:t>
    </dgm:pt>
    <dgm:pt modelId="{6F503895-4380-483C-886D-5443353ECFDC}">
      <dgm:prSet/>
      <dgm:spPr/>
      <dgm:t>
        <a:bodyPr/>
        <a:lstStyle/>
        <a:p>
          <a:r>
            <a:rPr lang="de-DE" b="1"/>
            <a:t>Reinforcement Learning for HPO</a:t>
          </a:r>
          <a:endParaRPr lang="en-US"/>
        </a:p>
      </dgm:t>
    </dgm:pt>
    <dgm:pt modelId="{EA0CF404-DD71-4514-B267-9CCA689F2D66}" type="parTrans" cxnId="{D4BD33D0-6C6C-4A6D-9850-6EC1D4C93808}">
      <dgm:prSet/>
      <dgm:spPr/>
      <dgm:t>
        <a:bodyPr/>
        <a:lstStyle/>
        <a:p>
          <a:endParaRPr lang="en-US"/>
        </a:p>
      </dgm:t>
    </dgm:pt>
    <dgm:pt modelId="{78656FCB-5CE4-475A-A29C-19990608C89D}" type="sibTrans" cxnId="{D4BD33D0-6C6C-4A6D-9850-6EC1D4C93808}">
      <dgm:prSet/>
      <dgm:spPr/>
      <dgm:t>
        <a:bodyPr/>
        <a:lstStyle/>
        <a:p>
          <a:endParaRPr lang="en-US"/>
        </a:p>
      </dgm:t>
    </dgm:pt>
    <dgm:pt modelId="{A3ED76EA-C3E8-42CC-8BA5-A9F1A9EF8689}">
      <dgm:prSet/>
      <dgm:spPr/>
      <dgm:t>
        <a:bodyPr/>
        <a:lstStyle/>
        <a:p>
          <a:r>
            <a:rPr lang="de-DE"/>
            <a:t>- Ray Tune: Scalable HPO with RL and ASHA support</a:t>
          </a:r>
          <a:endParaRPr lang="en-US"/>
        </a:p>
      </dgm:t>
    </dgm:pt>
    <dgm:pt modelId="{5E9C6640-5500-4B6F-82E2-C55EE54C837F}" type="parTrans" cxnId="{DEFFF818-FA46-42C1-91D8-7803479D1F58}">
      <dgm:prSet/>
      <dgm:spPr/>
      <dgm:t>
        <a:bodyPr/>
        <a:lstStyle/>
        <a:p>
          <a:endParaRPr lang="en-US"/>
        </a:p>
      </dgm:t>
    </dgm:pt>
    <dgm:pt modelId="{740C6E37-4DB2-40CE-8B7A-6AC98766A182}" type="sibTrans" cxnId="{DEFFF818-FA46-42C1-91D8-7803479D1F58}">
      <dgm:prSet/>
      <dgm:spPr/>
      <dgm:t>
        <a:bodyPr/>
        <a:lstStyle/>
        <a:p>
          <a:endParaRPr lang="en-US"/>
        </a:p>
      </dgm:t>
    </dgm:pt>
    <dgm:pt modelId="{6E1A6CAD-6DF0-4176-A786-BFF6BF954397}">
      <dgm:prSet/>
      <dgm:spPr/>
      <dgm:t>
        <a:bodyPr/>
        <a:lstStyle/>
        <a:p>
          <a:r>
            <a:rPr lang="de-DE"/>
            <a:t>- RLlib: General RL framework (extendable to HPO)</a:t>
          </a:r>
          <a:endParaRPr lang="en-US"/>
        </a:p>
      </dgm:t>
    </dgm:pt>
    <dgm:pt modelId="{316EF164-D65E-4327-B5B4-292627B57822}" type="parTrans" cxnId="{FB55F677-5945-4151-8C57-F17CA147C905}">
      <dgm:prSet/>
      <dgm:spPr/>
      <dgm:t>
        <a:bodyPr/>
        <a:lstStyle/>
        <a:p>
          <a:endParaRPr lang="en-US"/>
        </a:p>
      </dgm:t>
    </dgm:pt>
    <dgm:pt modelId="{4B4218A8-B61D-4668-9C01-8DF1229CDDD7}" type="sibTrans" cxnId="{FB55F677-5945-4151-8C57-F17CA147C905}">
      <dgm:prSet/>
      <dgm:spPr/>
      <dgm:t>
        <a:bodyPr/>
        <a:lstStyle/>
        <a:p>
          <a:endParaRPr lang="en-US"/>
        </a:p>
      </dgm:t>
    </dgm:pt>
    <dgm:pt modelId="{0BA924B0-9EA3-4C01-A539-9216CD707D63}">
      <dgm:prSet/>
      <dgm:spPr/>
      <dgm:t>
        <a:bodyPr/>
        <a:lstStyle/>
        <a:p>
          <a:r>
            <a:rPr lang="de-DE" dirty="0"/>
            <a:t>- Stable-Baselines3: </a:t>
          </a:r>
          <a:r>
            <a:rPr lang="de-DE" dirty="0" err="1"/>
            <a:t>Pre-built</a:t>
          </a:r>
          <a:r>
            <a:rPr lang="de-DE" dirty="0"/>
            <a:t> RL </a:t>
          </a:r>
          <a:r>
            <a:rPr lang="de-DE" dirty="0" err="1"/>
            <a:t>algorithms</a:t>
          </a:r>
          <a:r>
            <a:rPr lang="de-DE" dirty="0"/>
            <a:t> (DQN, PPO, etc.)</a:t>
          </a:r>
          <a:endParaRPr lang="en-US" dirty="0"/>
        </a:p>
      </dgm:t>
    </dgm:pt>
    <dgm:pt modelId="{22E22E6A-7B10-416B-871A-460BA3D5AD7E}" type="parTrans" cxnId="{D472FE52-7933-4913-96C2-53086BC172CD}">
      <dgm:prSet/>
      <dgm:spPr/>
      <dgm:t>
        <a:bodyPr/>
        <a:lstStyle/>
        <a:p>
          <a:endParaRPr lang="en-US"/>
        </a:p>
      </dgm:t>
    </dgm:pt>
    <dgm:pt modelId="{3FF380FC-C3C6-47E4-A4FB-2C3FDA754FC5}" type="sibTrans" cxnId="{D472FE52-7933-4913-96C2-53086BC172CD}">
      <dgm:prSet/>
      <dgm:spPr/>
      <dgm:t>
        <a:bodyPr/>
        <a:lstStyle/>
        <a:p>
          <a:endParaRPr lang="en-US"/>
        </a:p>
      </dgm:t>
    </dgm:pt>
    <dgm:pt modelId="{A3FB4A09-EFB6-4B35-BFAC-EB9B28271653}">
      <dgm:prSet/>
      <dgm:spPr/>
      <dgm:t>
        <a:bodyPr/>
        <a:lstStyle/>
        <a:p>
          <a:r>
            <a:rPr lang="de-DE"/>
            <a:t>- Optuna + RL: Flexible HPO + custom RL loop</a:t>
          </a:r>
          <a:endParaRPr lang="en-US"/>
        </a:p>
      </dgm:t>
    </dgm:pt>
    <dgm:pt modelId="{EEEFB935-BB14-4C0A-9D24-153B13E3EED1}" type="parTrans" cxnId="{33FE03A5-8E79-4030-A3E3-E20078C3D9F2}">
      <dgm:prSet/>
      <dgm:spPr/>
      <dgm:t>
        <a:bodyPr/>
        <a:lstStyle/>
        <a:p>
          <a:endParaRPr lang="en-US"/>
        </a:p>
      </dgm:t>
    </dgm:pt>
    <dgm:pt modelId="{74A0990A-40F0-49C7-9FD0-688A87E32094}" type="sibTrans" cxnId="{33FE03A5-8E79-4030-A3E3-E20078C3D9F2}">
      <dgm:prSet/>
      <dgm:spPr/>
      <dgm:t>
        <a:bodyPr/>
        <a:lstStyle/>
        <a:p>
          <a:endParaRPr lang="en-US"/>
        </a:p>
      </dgm:t>
    </dgm:pt>
    <dgm:pt modelId="{3524423E-5E1B-4EF3-85ED-900177AE4E14}">
      <dgm:prSet/>
      <dgm:spPr/>
      <dgm:t>
        <a:bodyPr/>
        <a:lstStyle/>
        <a:p>
          <a:r>
            <a:rPr lang="de-DE"/>
            <a:t>- Ax: Bandit/RL-style adaptive HPO (Meta/Facebook)</a:t>
          </a:r>
          <a:endParaRPr lang="en-US"/>
        </a:p>
      </dgm:t>
    </dgm:pt>
    <dgm:pt modelId="{869C4687-227F-41F0-9856-F52A0AB4F644}" type="parTrans" cxnId="{75234127-4402-4DF8-9873-729C232859D0}">
      <dgm:prSet/>
      <dgm:spPr/>
      <dgm:t>
        <a:bodyPr/>
        <a:lstStyle/>
        <a:p>
          <a:endParaRPr lang="en-US"/>
        </a:p>
      </dgm:t>
    </dgm:pt>
    <dgm:pt modelId="{87E3FF18-04A7-4205-A007-3D9F8421E1E4}" type="sibTrans" cxnId="{75234127-4402-4DF8-9873-729C232859D0}">
      <dgm:prSet/>
      <dgm:spPr/>
      <dgm:t>
        <a:bodyPr/>
        <a:lstStyle/>
        <a:p>
          <a:endParaRPr lang="en-US"/>
        </a:p>
      </dgm:t>
    </dgm:pt>
    <dgm:pt modelId="{568349A2-3C90-4211-AD83-02965D7C7707}">
      <dgm:prSet/>
      <dgm:spPr/>
      <dgm:t>
        <a:bodyPr/>
        <a:lstStyle/>
        <a:p>
          <a:r>
            <a:rPr lang="de-DE" b="1"/>
            <a:t>Hyperband / Successive Halving</a:t>
          </a:r>
          <a:endParaRPr lang="en-US"/>
        </a:p>
      </dgm:t>
    </dgm:pt>
    <dgm:pt modelId="{C66A3260-831D-4AB4-AB07-35BF549211A9}" type="parTrans" cxnId="{FE0BE36F-D2E5-4584-A813-305E2808D386}">
      <dgm:prSet/>
      <dgm:spPr/>
      <dgm:t>
        <a:bodyPr/>
        <a:lstStyle/>
        <a:p>
          <a:endParaRPr lang="en-US"/>
        </a:p>
      </dgm:t>
    </dgm:pt>
    <dgm:pt modelId="{AB3EF16D-9F93-4C21-8F42-B666E234FFE3}" type="sibTrans" cxnId="{FE0BE36F-D2E5-4584-A813-305E2808D386}">
      <dgm:prSet/>
      <dgm:spPr/>
      <dgm:t>
        <a:bodyPr/>
        <a:lstStyle/>
        <a:p>
          <a:endParaRPr lang="en-US"/>
        </a:p>
      </dgm:t>
    </dgm:pt>
    <dgm:pt modelId="{F7FCB843-9DD0-4D4A-81C3-88FED70B117C}">
      <dgm:prSet/>
      <dgm:spPr/>
      <dgm:t>
        <a:bodyPr/>
        <a:lstStyle/>
        <a:p>
          <a:r>
            <a:rPr lang="de-DE"/>
            <a:t>- Optuna: Hyperband and pruning, lightweight and flexible</a:t>
          </a:r>
          <a:endParaRPr lang="en-US"/>
        </a:p>
      </dgm:t>
    </dgm:pt>
    <dgm:pt modelId="{0BD63E71-214D-4F41-AE37-3FD2362E98F3}" type="parTrans" cxnId="{3D779C3A-4FD7-4331-BD21-EFDF189374AC}">
      <dgm:prSet/>
      <dgm:spPr/>
      <dgm:t>
        <a:bodyPr/>
        <a:lstStyle/>
        <a:p>
          <a:endParaRPr lang="en-US"/>
        </a:p>
      </dgm:t>
    </dgm:pt>
    <dgm:pt modelId="{61A48635-6970-4317-A607-873702AD2ADB}" type="sibTrans" cxnId="{3D779C3A-4FD7-4331-BD21-EFDF189374AC}">
      <dgm:prSet/>
      <dgm:spPr/>
      <dgm:t>
        <a:bodyPr/>
        <a:lstStyle/>
        <a:p>
          <a:endParaRPr lang="en-US"/>
        </a:p>
      </dgm:t>
    </dgm:pt>
    <dgm:pt modelId="{54352B06-FA2F-48F9-9DE5-AD611B1DDADD}">
      <dgm:prSet/>
      <dgm:spPr/>
      <dgm:t>
        <a:bodyPr/>
        <a:lstStyle/>
        <a:p>
          <a:r>
            <a:rPr lang="de-DE"/>
            <a:t>- Ray Tune: ASHA, Hyperband, BOHB support</a:t>
          </a:r>
          <a:endParaRPr lang="en-US"/>
        </a:p>
      </dgm:t>
    </dgm:pt>
    <dgm:pt modelId="{2FE0D5BB-20E6-4C5A-ADD2-671C35CDACF2}" type="parTrans" cxnId="{04A476A5-A2BE-44B1-970F-5B726583C702}">
      <dgm:prSet/>
      <dgm:spPr/>
      <dgm:t>
        <a:bodyPr/>
        <a:lstStyle/>
        <a:p>
          <a:endParaRPr lang="en-US"/>
        </a:p>
      </dgm:t>
    </dgm:pt>
    <dgm:pt modelId="{D43B3132-720F-408B-AA31-51947D5684B3}" type="sibTrans" cxnId="{04A476A5-A2BE-44B1-970F-5B726583C702}">
      <dgm:prSet/>
      <dgm:spPr/>
      <dgm:t>
        <a:bodyPr/>
        <a:lstStyle/>
        <a:p>
          <a:endParaRPr lang="en-US"/>
        </a:p>
      </dgm:t>
    </dgm:pt>
    <dgm:pt modelId="{F853B505-4C1E-4BF9-A32D-4A708B6F4729}">
      <dgm:prSet/>
      <dgm:spPr/>
      <dgm:t>
        <a:bodyPr/>
        <a:lstStyle/>
        <a:p>
          <a:r>
            <a:rPr lang="de-DE"/>
            <a:t>- FLAML: Efficient, cost-aware AutoML/HPO</a:t>
          </a:r>
          <a:endParaRPr lang="en-US"/>
        </a:p>
      </dgm:t>
    </dgm:pt>
    <dgm:pt modelId="{92BEBDB0-4C0B-45C1-BD8C-6E6707B0304B}" type="parTrans" cxnId="{7CD1E311-3BC7-4859-801E-8E17B17C006F}">
      <dgm:prSet/>
      <dgm:spPr/>
      <dgm:t>
        <a:bodyPr/>
        <a:lstStyle/>
        <a:p>
          <a:endParaRPr lang="en-US"/>
        </a:p>
      </dgm:t>
    </dgm:pt>
    <dgm:pt modelId="{E33A86EE-1378-4D32-B390-479DA3E4A7D9}" type="sibTrans" cxnId="{7CD1E311-3BC7-4859-801E-8E17B17C006F}">
      <dgm:prSet/>
      <dgm:spPr/>
      <dgm:t>
        <a:bodyPr/>
        <a:lstStyle/>
        <a:p>
          <a:endParaRPr lang="en-US"/>
        </a:p>
      </dgm:t>
    </dgm:pt>
    <dgm:pt modelId="{02E6AB64-FC08-471A-806B-4BA46AFA4D88}">
      <dgm:prSet/>
      <dgm:spPr/>
      <dgm:t>
        <a:bodyPr/>
        <a:lstStyle/>
        <a:p>
          <a:r>
            <a:rPr lang="de-DE"/>
            <a:t>- Hyperopt: Early Hyperband support via trials</a:t>
          </a:r>
          <a:endParaRPr lang="en-US"/>
        </a:p>
      </dgm:t>
    </dgm:pt>
    <dgm:pt modelId="{1738EBD3-237F-4D43-88EC-1B809FBE370C}" type="parTrans" cxnId="{CF7DABBB-B84F-4CDE-B111-856D47BD09A0}">
      <dgm:prSet/>
      <dgm:spPr/>
      <dgm:t>
        <a:bodyPr/>
        <a:lstStyle/>
        <a:p>
          <a:endParaRPr lang="en-US"/>
        </a:p>
      </dgm:t>
    </dgm:pt>
    <dgm:pt modelId="{11B9741E-DD72-45A8-9069-D1104D932D36}" type="sibTrans" cxnId="{CF7DABBB-B84F-4CDE-B111-856D47BD09A0}">
      <dgm:prSet/>
      <dgm:spPr/>
      <dgm:t>
        <a:bodyPr/>
        <a:lstStyle/>
        <a:p>
          <a:endParaRPr lang="en-US"/>
        </a:p>
      </dgm:t>
    </dgm:pt>
    <dgm:pt modelId="{F7490253-BDCE-4FFA-8017-98857191E251}">
      <dgm:prSet/>
      <dgm:spPr/>
      <dgm:t>
        <a:bodyPr/>
        <a:lstStyle/>
        <a:p>
          <a:r>
            <a:rPr lang="de-DE"/>
            <a:t>- HpBandSter: Original BOHB implementation</a:t>
          </a:r>
          <a:endParaRPr lang="en-US"/>
        </a:p>
      </dgm:t>
    </dgm:pt>
    <dgm:pt modelId="{BDAF7E32-018E-497F-A569-CD5AD55F6E13}" type="parTrans" cxnId="{CA7C0C52-5DB9-4B8B-8619-2E18B6F4BBC9}">
      <dgm:prSet/>
      <dgm:spPr/>
      <dgm:t>
        <a:bodyPr/>
        <a:lstStyle/>
        <a:p>
          <a:endParaRPr lang="en-US"/>
        </a:p>
      </dgm:t>
    </dgm:pt>
    <dgm:pt modelId="{32A22695-845D-4741-A023-E2151B6E015E}" type="sibTrans" cxnId="{CA7C0C52-5DB9-4B8B-8619-2E18B6F4BBC9}">
      <dgm:prSet/>
      <dgm:spPr/>
      <dgm:t>
        <a:bodyPr/>
        <a:lstStyle/>
        <a:p>
          <a:endParaRPr lang="en-US"/>
        </a:p>
      </dgm:t>
    </dgm:pt>
    <dgm:pt modelId="{4C7E359C-572C-4065-AF94-B2864A8F5C55}">
      <dgm:prSet/>
      <dgm:spPr/>
      <dgm:t>
        <a:bodyPr/>
        <a:lstStyle/>
        <a:p>
          <a:r>
            <a:rPr lang="de-DE" b="1"/>
            <a:t>AutoML / NAS</a:t>
          </a:r>
          <a:endParaRPr lang="en-US"/>
        </a:p>
      </dgm:t>
    </dgm:pt>
    <dgm:pt modelId="{095EA37E-510F-4980-AF6C-020D134868F5}" type="parTrans" cxnId="{04BF7993-3E9F-476A-8EAF-D5AB33A872C1}">
      <dgm:prSet/>
      <dgm:spPr/>
      <dgm:t>
        <a:bodyPr/>
        <a:lstStyle/>
        <a:p>
          <a:endParaRPr lang="en-US"/>
        </a:p>
      </dgm:t>
    </dgm:pt>
    <dgm:pt modelId="{DC6A529E-1C59-4D72-A758-40C51EB0E89B}" type="sibTrans" cxnId="{04BF7993-3E9F-476A-8EAF-D5AB33A872C1}">
      <dgm:prSet/>
      <dgm:spPr/>
      <dgm:t>
        <a:bodyPr/>
        <a:lstStyle/>
        <a:p>
          <a:endParaRPr lang="en-US"/>
        </a:p>
      </dgm:t>
    </dgm:pt>
    <dgm:pt modelId="{B1A6CBF7-F34F-4A3E-8808-6E44A4878DC9}">
      <dgm:prSet/>
      <dgm:spPr/>
      <dgm:t>
        <a:bodyPr/>
        <a:lstStyle/>
        <a:p>
          <a:r>
            <a:rPr lang="de-DE"/>
            <a:t>- AutoSklearn: AutoML pipelines with ensembling and meta-learning</a:t>
          </a:r>
          <a:endParaRPr lang="en-US"/>
        </a:p>
      </dgm:t>
    </dgm:pt>
    <dgm:pt modelId="{370D04A9-DC0D-4733-B21D-995B0B1B5A2F}" type="parTrans" cxnId="{302654C5-A788-4746-89DC-F5C603EF0690}">
      <dgm:prSet/>
      <dgm:spPr/>
      <dgm:t>
        <a:bodyPr/>
        <a:lstStyle/>
        <a:p>
          <a:endParaRPr lang="en-US"/>
        </a:p>
      </dgm:t>
    </dgm:pt>
    <dgm:pt modelId="{CB6C6041-C4AF-4A42-8479-C43CAD394E82}" type="sibTrans" cxnId="{302654C5-A788-4746-89DC-F5C603EF0690}">
      <dgm:prSet/>
      <dgm:spPr/>
      <dgm:t>
        <a:bodyPr/>
        <a:lstStyle/>
        <a:p>
          <a:endParaRPr lang="en-US"/>
        </a:p>
      </dgm:t>
    </dgm:pt>
    <dgm:pt modelId="{E8459C3C-17EB-4A4F-BDB7-FFF20AC24AE7}">
      <dgm:prSet/>
      <dgm:spPr/>
      <dgm:t>
        <a:bodyPr/>
        <a:lstStyle/>
        <a:p>
          <a:r>
            <a:rPr lang="de-DE"/>
            <a:t>- TPOT: Genetic programming for sklearn pipelines</a:t>
          </a:r>
          <a:endParaRPr lang="en-US"/>
        </a:p>
      </dgm:t>
    </dgm:pt>
    <dgm:pt modelId="{ABF49154-CB41-45C4-A70E-10B2E9187266}" type="parTrans" cxnId="{30548FEE-BA87-4CE0-8F28-13F6DE011833}">
      <dgm:prSet/>
      <dgm:spPr/>
      <dgm:t>
        <a:bodyPr/>
        <a:lstStyle/>
        <a:p>
          <a:endParaRPr lang="en-US"/>
        </a:p>
      </dgm:t>
    </dgm:pt>
    <dgm:pt modelId="{C229E87B-F9AF-40B0-80E3-03288CBCC59D}" type="sibTrans" cxnId="{30548FEE-BA87-4CE0-8F28-13F6DE011833}">
      <dgm:prSet/>
      <dgm:spPr/>
      <dgm:t>
        <a:bodyPr/>
        <a:lstStyle/>
        <a:p>
          <a:endParaRPr lang="en-US"/>
        </a:p>
      </dgm:t>
    </dgm:pt>
    <dgm:pt modelId="{ED61F051-CF9F-42F9-9150-C128E718D662}">
      <dgm:prSet/>
      <dgm:spPr/>
      <dgm:t>
        <a:bodyPr/>
        <a:lstStyle/>
        <a:p>
          <a:r>
            <a:rPr lang="de-DE"/>
            <a:t>- H2O AutoML: Fast AutoML system for tabular data</a:t>
          </a:r>
          <a:endParaRPr lang="en-US"/>
        </a:p>
      </dgm:t>
    </dgm:pt>
    <dgm:pt modelId="{94E7631E-EB3A-4411-ADDF-D1819FCC8EFE}" type="parTrans" cxnId="{CD6D99DD-07BB-4FE9-BBE1-ED9FA01A3783}">
      <dgm:prSet/>
      <dgm:spPr/>
      <dgm:t>
        <a:bodyPr/>
        <a:lstStyle/>
        <a:p>
          <a:endParaRPr lang="en-US"/>
        </a:p>
      </dgm:t>
    </dgm:pt>
    <dgm:pt modelId="{CB1E4908-C04E-4F50-BE8C-C8FF616B417D}" type="sibTrans" cxnId="{CD6D99DD-07BB-4FE9-BBE1-ED9FA01A3783}">
      <dgm:prSet/>
      <dgm:spPr/>
      <dgm:t>
        <a:bodyPr/>
        <a:lstStyle/>
        <a:p>
          <a:endParaRPr lang="en-US"/>
        </a:p>
      </dgm:t>
    </dgm:pt>
    <dgm:pt modelId="{D889E1FE-5700-405E-87CB-BDE0E13C01B1}">
      <dgm:prSet/>
      <dgm:spPr/>
      <dgm:t>
        <a:bodyPr/>
        <a:lstStyle/>
        <a:p>
          <a:r>
            <a:rPr lang="de-DE"/>
            <a:t>- DARTS: Differentiable NAS for PyTorch</a:t>
          </a:r>
          <a:endParaRPr lang="en-US"/>
        </a:p>
      </dgm:t>
    </dgm:pt>
    <dgm:pt modelId="{F90221A1-D19B-4D20-AD8B-87846A771B35}" type="parTrans" cxnId="{7E812BA1-B214-40AB-AC23-6AA330D82975}">
      <dgm:prSet/>
      <dgm:spPr/>
      <dgm:t>
        <a:bodyPr/>
        <a:lstStyle/>
        <a:p>
          <a:endParaRPr lang="en-US"/>
        </a:p>
      </dgm:t>
    </dgm:pt>
    <dgm:pt modelId="{4060F845-07B5-4386-8333-7FB6C3D7847A}" type="sibTrans" cxnId="{7E812BA1-B214-40AB-AC23-6AA330D82975}">
      <dgm:prSet/>
      <dgm:spPr/>
      <dgm:t>
        <a:bodyPr/>
        <a:lstStyle/>
        <a:p>
          <a:endParaRPr lang="en-US"/>
        </a:p>
      </dgm:t>
    </dgm:pt>
    <dgm:pt modelId="{B3F7C5D2-D660-4B96-A961-B82F5EE8B0D6}">
      <dgm:prSet/>
      <dgm:spPr/>
      <dgm:t>
        <a:bodyPr/>
        <a:lstStyle/>
        <a:p>
          <a:r>
            <a:rPr lang="de-DE"/>
            <a:t>- NASLib: Modular research library for NAS</a:t>
          </a:r>
          <a:endParaRPr lang="en-US"/>
        </a:p>
      </dgm:t>
    </dgm:pt>
    <dgm:pt modelId="{0977AFAE-CFEC-4D63-9CA6-E00EDEE3FF21}" type="parTrans" cxnId="{CDC531FD-C06A-48DD-A70E-C73A29337973}">
      <dgm:prSet/>
      <dgm:spPr/>
      <dgm:t>
        <a:bodyPr/>
        <a:lstStyle/>
        <a:p>
          <a:endParaRPr lang="en-US"/>
        </a:p>
      </dgm:t>
    </dgm:pt>
    <dgm:pt modelId="{6DF8BFDE-58A6-4CEB-87C2-CAD360814294}" type="sibTrans" cxnId="{CDC531FD-C06A-48DD-A70E-C73A29337973}">
      <dgm:prSet/>
      <dgm:spPr/>
      <dgm:t>
        <a:bodyPr/>
        <a:lstStyle/>
        <a:p>
          <a:endParaRPr lang="en-US"/>
        </a:p>
      </dgm:t>
    </dgm:pt>
    <dgm:pt modelId="{1281C9D5-558A-45BE-A85C-1F2A23A640D4}">
      <dgm:prSet/>
      <dgm:spPr/>
      <dgm:t>
        <a:bodyPr/>
        <a:lstStyle/>
        <a:p>
          <a:r>
            <a:rPr lang="de-DE"/>
            <a:t>- AutoKeras: Keras-based NAS and AutoML tool</a:t>
          </a:r>
          <a:endParaRPr lang="en-US"/>
        </a:p>
      </dgm:t>
    </dgm:pt>
    <dgm:pt modelId="{AA5BEA62-73B6-4FD0-AE41-61D01F0B5BB5}" type="parTrans" cxnId="{9D18D389-6694-486C-9163-E84F553D60B8}">
      <dgm:prSet/>
      <dgm:spPr/>
      <dgm:t>
        <a:bodyPr/>
        <a:lstStyle/>
        <a:p>
          <a:endParaRPr lang="en-US"/>
        </a:p>
      </dgm:t>
    </dgm:pt>
    <dgm:pt modelId="{3D1C79CC-C21A-44EC-9B68-057FBBDEFFF1}" type="sibTrans" cxnId="{9D18D389-6694-486C-9163-E84F553D60B8}">
      <dgm:prSet/>
      <dgm:spPr/>
      <dgm:t>
        <a:bodyPr/>
        <a:lstStyle/>
        <a:p>
          <a:endParaRPr lang="en-US"/>
        </a:p>
      </dgm:t>
    </dgm:pt>
    <dgm:pt modelId="{EBBDB63D-5F33-4387-8E91-75E265E1E487}">
      <dgm:prSet/>
      <dgm:spPr/>
      <dgm:t>
        <a:bodyPr/>
        <a:lstStyle/>
        <a:p>
          <a:r>
            <a:rPr lang="de-DE"/>
            <a:t>- Featuretools: Automated feature engineering</a:t>
          </a:r>
          <a:endParaRPr lang="en-US"/>
        </a:p>
      </dgm:t>
    </dgm:pt>
    <dgm:pt modelId="{5BCD7AD9-ACC6-486C-9584-334B189DFCCC}" type="parTrans" cxnId="{C023ED91-872F-445A-BC3D-02C46A0749D3}">
      <dgm:prSet/>
      <dgm:spPr/>
      <dgm:t>
        <a:bodyPr/>
        <a:lstStyle/>
        <a:p>
          <a:endParaRPr lang="en-US"/>
        </a:p>
      </dgm:t>
    </dgm:pt>
    <dgm:pt modelId="{1279DF0A-6E56-4734-879D-E22C66D64F85}" type="sibTrans" cxnId="{C023ED91-872F-445A-BC3D-02C46A0749D3}">
      <dgm:prSet/>
      <dgm:spPr/>
      <dgm:t>
        <a:bodyPr/>
        <a:lstStyle/>
        <a:p>
          <a:endParaRPr lang="en-US"/>
        </a:p>
      </dgm:t>
    </dgm:pt>
    <dgm:pt modelId="{80B45139-F9EF-4C85-8FE5-DE50E8FD6B3B}">
      <dgm:prSet/>
      <dgm:spPr/>
      <dgm:t>
        <a:bodyPr/>
        <a:lstStyle/>
        <a:p>
          <a:r>
            <a:rPr lang="de-DE"/>
            <a:t>- AutoFeat: Lightweight feature generation and selection</a:t>
          </a:r>
          <a:endParaRPr lang="en-US"/>
        </a:p>
      </dgm:t>
    </dgm:pt>
    <dgm:pt modelId="{243C3985-2222-492D-9C9A-E6E7D9FAE345}" type="parTrans" cxnId="{41DC4AB7-F1F7-4410-BC29-A7F9B22236D0}">
      <dgm:prSet/>
      <dgm:spPr/>
      <dgm:t>
        <a:bodyPr/>
        <a:lstStyle/>
        <a:p>
          <a:endParaRPr lang="en-US"/>
        </a:p>
      </dgm:t>
    </dgm:pt>
    <dgm:pt modelId="{0930E2CF-1454-4CCA-BD32-B1DBC4DC3EB4}" type="sibTrans" cxnId="{41DC4AB7-F1F7-4410-BC29-A7F9B22236D0}">
      <dgm:prSet/>
      <dgm:spPr/>
      <dgm:t>
        <a:bodyPr/>
        <a:lstStyle/>
        <a:p>
          <a:endParaRPr lang="en-US"/>
        </a:p>
      </dgm:t>
    </dgm:pt>
    <dgm:pt modelId="{A4EEB2AF-C310-164A-BBAD-D30CA94E9D43}" type="pres">
      <dgm:prSet presAssocID="{15557914-88DB-40AB-AAF0-15285F52B51F}" presName="vert0" presStyleCnt="0">
        <dgm:presLayoutVars>
          <dgm:dir/>
          <dgm:animOne val="branch"/>
          <dgm:animLvl val="lvl"/>
        </dgm:presLayoutVars>
      </dgm:prSet>
      <dgm:spPr/>
    </dgm:pt>
    <dgm:pt modelId="{7D13211D-D912-354E-A08C-02B6F323CE6D}" type="pres">
      <dgm:prSet presAssocID="{720EFC93-9836-4A7F-846E-D19657E46281}" presName="thickLine" presStyleLbl="alignNode1" presStyleIdx="0" presStyleCnt="27"/>
      <dgm:spPr/>
    </dgm:pt>
    <dgm:pt modelId="{2EFBC9A9-E570-EB47-824B-53C45A4B2102}" type="pres">
      <dgm:prSet presAssocID="{720EFC93-9836-4A7F-846E-D19657E46281}" presName="horz1" presStyleCnt="0"/>
      <dgm:spPr/>
    </dgm:pt>
    <dgm:pt modelId="{E7F3D830-5878-7347-9DCC-9A69098599F9}" type="pres">
      <dgm:prSet presAssocID="{720EFC93-9836-4A7F-846E-D19657E46281}" presName="tx1" presStyleLbl="revTx" presStyleIdx="0" presStyleCnt="27"/>
      <dgm:spPr/>
    </dgm:pt>
    <dgm:pt modelId="{EA8AA1BF-3DC8-B146-882D-4D9A2AC519F3}" type="pres">
      <dgm:prSet presAssocID="{720EFC93-9836-4A7F-846E-D19657E46281}" presName="vert1" presStyleCnt="0"/>
      <dgm:spPr/>
    </dgm:pt>
    <dgm:pt modelId="{D4922523-0D99-E643-874B-8FFE5EB351C0}" type="pres">
      <dgm:prSet presAssocID="{EFD3D6B4-6002-4A35-83C2-40F6E5A40D07}" presName="thickLine" presStyleLbl="alignNode1" presStyleIdx="1" presStyleCnt="27"/>
      <dgm:spPr/>
    </dgm:pt>
    <dgm:pt modelId="{69B5B9C2-0767-3940-8204-A54363CF3F25}" type="pres">
      <dgm:prSet presAssocID="{EFD3D6B4-6002-4A35-83C2-40F6E5A40D07}" presName="horz1" presStyleCnt="0"/>
      <dgm:spPr/>
    </dgm:pt>
    <dgm:pt modelId="{33112AA4-F2DA-E844-9D8B-6C3D8501F144}" type="pres">
      <dgm:prSet presAssocID="{EFD3D6B4-6002-4A35-83C2-40F6E5A40D07}" presName="tx1" presStyleLbl="revTx" presStyleIdx="1" presStyleCnt="27"/>
      <dgm:spPr/>
    </dgm:pt>
    <dgm:pt modelId="{F71D229F-0849-854A-AD6D-160386CDF3FA}" type="pres">
      <dgm:prSet presAssocID="{EFD3D6B4-6002-4A35-83C2-40F6E5A40D07}" presName="vert1" presStyleCnt="0"/>
      <dgm:spPr/>
    </dgm:pt>
    <dgm:pt modelId="{C7342DCD-B7C5-6A4B-B89E-87C5C36D1402}" type="pres">
      <dgm:prSet presAssocID="{F376F875-8781-4960-A02F-2DCB4B09F92D}" presName="thickLine" presStyleLbl="alignNode1" presStyleIdx="2" presStyleCnt="27"/>
      <dgm:spPr/>
    </dgm:pt>
    <dgm:pt modelId="{3C45FEFD-1F77-A747-ACC0-B7779DF0E87E}" type="pres">
      <dgm:prSet presAssocID="{F376F875-8781-4960-A02F-2DCB4B09F92D}" presName="horz1" presStyleCnt="0"/>
      <dgm:spPr/>
    </dgm:pt>
    <dgm:pt modelId="{F8DEEB47-B604-074C-AF93-ABAA340037D4}" type="pres">
      <dgm:prSet presAssocID="{F376F875-8781-4960-A02F-2DCB4B09F92D}" presName="tx1" presStyleLbl="revTx" presStyleIdx="2" presStyleCnt="27"/>
      <dgm:spPr/>
    </dgm:pt>
    <dgm:pt modelId="{193AAA38-3656-DA48-9933-5C091C316E57}" type="pres">
      <dgm:prSet presAssocID="{F376F875-8781-4960-A02F-2DCB4B09F92D}" presName="vert1" presStyleCnt="0"/>
      <dgm:spPr/>
    </dgm:pt>
    <dgm:pt modelId="{3DD6787E-DBB2-484C-A7A6-F410478FD348}" type="pres">
      <dgm:prSet presAssocID="{8BC965F9-1279-4119-96F4-BE51F7CDA1D7}" presName="thickLine" presStyleLbl="alignNode1" presStyleIdx="3" presStyleCnt="27"/>
      <dgm:spPr/>
    </dgm:pt>
    <dgm:pt modelId="{667CA3D2-576B-4949-A322-27767B29E2D1}" type="pres">
      <dgm:prSet presAssocID="{8BC965F9-1279-4119-96F4-BE51F7CDA1D7}" presName="horz1" presStyleCnt="0"/>
      <dgm:spPr/>
    </dgm:pt>
    <dgm:pt modelId="{C530A927-E386-6C4F-AD6D-224964BE7D8A}" type="pres">
      <dgm:prSet presAssocID="{8BC965F9-1279-4119-96F4-BE51F7CDA1D7}" presName="tx1" presStyleLbl="revTx" presStyleIdx="3" presStyleCnt="27"/>
      <dgm:spPr/>
    </dgm:pt>
    <dgm:pt modelId="{638FA878-3C19-7B41-BD29-C74E424376B8}" type="pres">
      <dgm:prSet presAssocID="{8BC965F9-1279-4119-96F4-BE51F7CDA1D7}" presName="vert1" presStyleCnt="0"/>
      <dgm:spPr/>
    </dgm:pt>
    <dgm:pt modelId="{22A1FB5F-BBDF-F04A-973C-DABE18C99667}" type="pres">
      <dgm:prSet presAssocID="{73B749A5-1809-4E81-BD94-7EA2F594915A}" presName="thickLine" presStyleLbl="alignNode1" presStyleIdx="4" presStyleCnt="27"/>
      <dgm:spPr/>
    </dgm:pt>
    <dgm:pt modelId="{35BC6F4B-DBE0-6D41-8DA3-8D88AAABF91D}" type="pres">
      <dgm:prSet presAssocID="{73B749A5-1809-4E81-BD94-7EA2F594915A}" presName="horz1" presStyleCnt="0"/>
      <dgm:spPr/>
    </dgm:pt>
    <dgm:pt modelId="{838821DF-91C1-F540-9D4C-078CB6E98201}" type="pres">
      <dgm:prSet presAssocID="{73B749A5-1809-4E81-BD94-7EA2F594915A}" presName="tx1" presStyleLbl="revTx" presStyleIdx="4" presStyleCnt="27"/>
      <dgm:spPr/>
    </dgm:pt>
    <dgm:pt modelId="{9372F59E-BF00-E347-9C16-A36330E8CA18}" type="pres">
      <dgm:prSet presAssocID="{73B749A5-1809-4E81-BD94-7EA2F594915A}" presName="vert1" presStyleCnt="0"/>
      <dgm:spPr/>
    </dgm:pt>
    <dgm:pt modelId="{EB25C929-BEEC-3B4A-9CE4-3A2779D20EA1}" type="pres">
      <dgm:prSet presAssocID="{03162AB3-2E2B-4010-9F04-F03269DDEE8E}" presName="thickLine" presStyleLbl="alignNode1" presStyleIdx="5" presStyleCnt="27"/>
      <dgm:spPr/>
    </dgm:pt>
    <dgm:pt modelId="{66E96EE5-32D5-174E-9753-D9B8C4E98894}" type="pres">
      <dgm:prSet presAssocID="{03162AB3-2E2B-4010-9F04-F03269DDEE8E}" presName="horz1" presStyleCnt="0"/>
      <dgm:spPr/>
    </dgm:pt>
    <dgm:pt modelId="{04665B90-930F-E640-ABD0-13D76880C66F}" type="pres">
      <dgm:prSet presAssocID="{03162AB3-2E2B-4010-9F04-F03269DDEE8E}" presName="tx1" presStyleLbl="revTx" presStyleIdx="5" presStyleCnt="27"/>
      <dgm:spPr/>
    </dgm:pt>
    <dgm:pt modelId="{8DC9CCCB-F144-904F-93A6-52AA5EC7F475}" type="pres">
      <dgm:prSet presAssocID="{03162AB3-2E2B-4010-9F04-F03269DDEE8E}" presName="vert1" presStyleCnt="0"/>
      <dgm:spPr/>
    </dgm:pt>
    <dgm:pt modelId="{E2C39A53-21AB-FB45-9E40-E563BE56E70D}" type="pres">
      <dgm:prSet presAssocID="{6F503895-4380-483C-886D-5443353ECFDC}" presName="thickLine" presStyleLbl="alignNode1" presStyleIdx="6" presStyleCnt="27"/>
      <dgm:spPr/>
    </dgm:pt>
    <dgm:pt modelId="{E4A1A4F3-2446-C045-B0BE-C9847EB2AC5C}" type="pres">
      <dgm:prSet presAssocID="{6F503895-4380-483C-886D-5443353ECFDC}" presName="horz1" presStyleCnt="0"/>
      <dgm:spPr/>
    </dgm:pt>
    <dgm:pt modelId="{BB38C46F-27ED-7544-B988-F77702FF7C9A}" type="pres">
      <dgm:prSet presAssocID="{6F503895-4380-483C-886D-5443353ECFDC}" presName="tx1" presStyleLbl="revTx" presStyleIdx="6" presStyleCnt="27"/>
      <dgm:spPr/>
    </dgm:pt>
    <dgm:pt modelId="{DAE02E0C-B592-D84B-A437-D9FEB5FFFF97}" type="pres">
      <dgm:prSet presAssocID="{6F503895-4380-483C-886D-5443353ECFDC}" presName="vert1" presStyleCnt="0"/>
      <dgm:spPr/>
    </dgm:pt>
    <dgm:pt modelId="{6BC55789-7C32-5046-BFA7-DD1E96F43DCD}" type="pres">
      <dgm:prSet presAssocID="{A3ED76EA-C3E8-42CC-8BA5-A9F1A9EF8689}" presName="thickLine" presStyleLbl="alignNode1" presStyleIdx="7" presStyleCnt="27"/>
      <dgm:spPr/>
    </dgm:pt>
    <dgm:pt modelId="{58173B92-EC94-674D-A63E-32B1CF2E1636}" type="pres">
      <dgm:prSet presAssocID="{A3ED76EA-C3E8-42CC-8BA5-A9F1A9EF8689}" presName="horz1" presStyleCnt="0"/>
      <dgm:spPr/>
    </dgm:pt>
    <dgm:pt modelId="{B0407D2C-5CDF-8449-B229-31D95E172203}" type="pres">
      <dgm:prSet presAssocID="{A3ED76EA-C3E8-42CC-8BA5-A9F1A9EF8689}" presName="tx1" presStyleLbl="revTx" presStyleIdx="7" presStyleCnt="27"/>
      <dgm:spPr/>
    </dgm:pt>
    <dgm:pt modelId="{D92A1113-C395-C04C-A2A8-B998A12E54A3}" type="pres">
      <dgm:prSet presAssocID="{A3ED76EA-C3E8-42CC-8BA5-A9F1A9EF8689}" presName="vert1" presStyleCnt="0"/>
      <dgm:spPr/>
    </dgm:pt>
    <dgm:pt modelId="{2C63DBF7-8439-AF43-BFA6-BE83220B73EE}" type="pres">
      <dgm:prSet presAssocID="{6E1A6CAD-6DF0-4176-A786-BFF6BF954397}" presName="thickLine" presStyleLbl="alignNode1" presStyleIdx="8" presStyleCnt="27"/>
      <dgm:spPr/>
    </dgm:pt>
    <dgm:pt modelId="{504E7E1E-BCD6-B54D-8FA9-8931CF00D89E}" type="pres">
      <dgm:prSet presAssocID="{6E1A6CAD-6DF0-4176-A786-BFF6BF954397}" presName="horz1" presStyleCnt="0"/>
      <dgm:spPr/>
    </dgm:pt>
    <dgm:pt modelId="{BD843E4D-8EED-094A-B3C6-7C006E5C9337}" type="pres">
      <dgm:prSet presAssocID="{6E1A6CAD-6DF0-4176-A786-BFF6BF954397}" presName="tx1" presStyleLbl="revTx" presStyleIdx="8" presStyleCnt="27"/>
      <dgm:spPr/>
    </dgm:pt>
    <dgm:pt modelId="{3D8AE15F-A575-F644-89DE-B6DBC011420C}" type="pres">
      <dgm:prSet presAssocID="{6E1A6CAD-6DF0-4176-A786-BFF6BF954397}" presName="vert1" presStyleCnt="0"/>
      <dgm:spPr/>
    </dgm:pt>
    <dgm:pt modelId="{91E4A5CD-D4EA-474D-9F38-C2E78005A7D5}" type="pres">
      <dgm:prSet presAssocID="{0BA924B0-9EA3-4C01-A539-9216CD707D63}" presName="thickLine" presStyleLbl="alignNode1" presStyleIdx="9" presStyleCnt="27"/>
      <dgm:spPr/>
    </dgm:pt>
    <dgm:pt modelId="{C8B8C99E-C0E8-6640-9EAE-EFF39F331FD1}" type="pres">
      <dgm:prSet presAssocID="{0BA924B0-9EA3-4C01-A539-9216CD707D63}" presName="horz1" presStyleCnt="0"/>
      <dgm:spPr/>
    </dgm:pt>
    <dgm:pt modelId="{8F04B230-7490-534B-9AD2-496BCFB1032E}" type="pres">
      <dgm:prSet presAssocID="{0BA924B0-9EA3-4C01-A539-9216CD707D63}" presName="tx1" presStyleLbl="revTx" presStyleIdx="9" presStyleCnt="27"/>
      <dgm:spPr/>
    </dgm:pt>
    <dgm:pt modelId="{3465CE74-8846-8E45-A552-F0C7CE45759C}" type="pres">
      <dgm:prSet presAssocID="{0BA924B0-9EA3-4C01-A539-9216CD707D63}" presName="vert1" presStyleCnt="0"/>
      <dgm:spPr/>
    </dgm:pt>
    <dgm:pt modelId="{CEBF426F-394E-2348-AA9B-F8A507C75619}" type="pres">
      <dgm:prSet presAssocID="{A3FB4A09-EFB6-4B35-BFAC-EB9B28271653}" presName="thickLine" presStyleLbl="alignNode1" presStyleIdx="10" presStyleCnt="27"/>
      <dgm:spPr/>
    </dgm:pt>
    <dgm:pt modelId="{2778E66A-1B70-B54E-8E67-B8B11B6964AA}" type="pres">
      <dgm:prSet presAssocID="{A3FB4A09-EFB6-4B35-BFAC-EB9B28271653}" presName="horz1" presStyleCnt="0"/>
      <dgm:spPr/>
    </dgm:pt>
    <dgm:pt modelId="{8FA8EECB-9450-774E-8A3B-73BC90D5A70A}" type="pres">
      <dgm:prSet presAssocID="{A3FB4A09-EFB6-4B35-BFAC-EB9B28271653}" presName="tx1" presStyleLbl="revTx" presStyleIdx="10" presStyleCnt="27"/>
      <dgm:spPr/>
    </dgm:pt>
    <dgm:pt modelId="{AE31474B-B7D9-E442-96E6-6CBA5B73FCBD}" type="pres">
      <dgm:prSet presAssocID="{A3FB4A09-EFB6-4B35-BFAC-EB9B28271653}" presName="vert1" presStyleCnt="0"/>
      <dgm:spPr/>
    </dgm:pt>
    <dgm:pt modelId="{BA24C029-20EB-994F-BF87-0619E5680C4C}" type="pres">
      <dgm:prSet presAssocID="{3524423E-5E1B-4EF3-85ED-900177AE4E14}" presName="thickLine" presStyleLbl="alignNode1" presStyleIdx="11" presStyleCnt="27"/>
      <dgm:spPr/>
    </dgm:pt>
    <dgm:pt modelId="{10CC01C4-1D0F-894E-95EB-44BCE85571D6}" type="pres">
      <dgm:prSet presAssocID="{3524423E-5E1B-4EF3-85ED-900177AE4E14}" presName="horz1" presStyleCnt="0"/>
      <dgm:spPr/>
    </dgm:pt>
    <dgm:pt modelId="{1D08E2CE-533B-8146-9A42-C3F597AA14B4}" type="pres">
      <dgm:prSet presAssocID="{3524423E-5E1B-4EF3-85ED-900177AE4E14}" presName="tx1" presStyleLbl="revTx" presStyleIdx="11" presStyleCnt="27"/>
      <dgm:spPr/>
    </dgm:pt>
    <dgm:pt modelId="{745AD4BF-AD7E-6E42-B885-4186AEF2FB7F}" type="pres">
      <dgm:prSet presAssocID="{3524423E-5E1B-4EF3-85ED-900177AE4E14}" presName="vert1" presStyleCnt="0"/>
      <dgm:spPr/>
    </dgm:pt>
    <dgm:pt modelId="{EDB4D021-5391-9E4E-B260-914C1DDFBCB1}" type="pres">
      <dgm:prSet presAssocID="{568349A2-3C90-4211-AD83-02965D7C7707}" presName="thickLine" presStyleLbl="alignNode1" presStyleIdx="12" presStyleCnt="27"/>
      <dgm:spPr/>
    </dgm:pt>
    <dgm:pt modelId="{D7CDAFCB-7AD3-3D40-95B9-BB9A2798AA5E}" type="pres">
      <dgm:prSet presAssocID="{568349A2-3C90-4211-AD83-02965D7C7707}" presName="horz1" presStyleCnt="0"/>
      <dgm:spPr/>
    </dgm:pt>
    <dgm:pt modelId="{FFD25035-F58B-324F-A3F2-5D0BAFA94F33}" type="pres">
      <dgm:prSet presAssocID="{568349A2-3C90-4211-AD83-02965D7C7707}" presName="tx1" presStyleLbl="revTx" presStyleIdx="12" presStyleCnt="27"/>
      <dgm:spPr/>
    </dgm:pt>
    <dgm:pt modelId="{C6142EE0-5967-9743-9385-8AEDD35D010B}" type="pres">
      <dgm:prSet presAssocID="{568349A2-3C90-4211-AD83-02965D7C7707}" presName="vert1" presStyleCnt="0"/>
      <dgm:spPr/>
    </dgm:pt>
    <dgm:pt modelId="{C2A0413D-2300-D34C-B428-0F43296939F0}" type="pres">
      <dgm:prSet presAssocID="{F7FCB843-9DD0-4D4A-81C3-88FED70B117C}" presName="thickLine" presStyleLbl="alignNode1" presStyleIdx="13" presStyleCnt="27"/>
      <dgm:spPr/>
    </dgm:pt>
    <dgm:pt modelId="{234D5D75-B7E0-3444-B6DF-CAE61D75EBE0}" type="pres">
      <dgm:prSet presAssocID="{F7FCB843-9DD0-4D4A-81C3-88FED70B117C}" presName="horz1" presStyleCnt="0"/>
      <dgm:spPr/>
    </dgm:pt>
    <dgm:pt modelId="{07624FA9-31B5-3E4F-8EA1-B03D932F2057}" type="pres">
      <dgm:prSet presAssocID="{F7FCB843-9DD0-4D4A-81C3-88FED70B117C}" presName="tx1" presStyleLbl="revTx" presStyleIdx="13" presStyleCnt="27"/>
      <dgm:spPr/>
    </dgm:pt>
    <dgm:pt modelId="{4830705F-2F92-B441-871C-5FED3DDFD947}" type="pres">
      <dgm:prSet presAssocID="{F7FCB843-9DD0-4D4A-81C3-88FED70B117C}" presName="vert1" presStyleCnt="0"/>
      <dgm:spPr/>
    </dgm:pt>
    <dgm:pt modelId="{6679D688-936C-A748-A185-5662FF69606D}" type="pres">
      <dgm:prSet presAssocID="{54352B06-FA2F-48F9-9DE5-AD611B1DDADD}" presName="thickLine" presStyleLbl="alignNode1" presStyleIdx="14" presStyleCnt="27"/>
      <dgm:spPr/>
    </dgm:pt>
    <dgm:pt modelId="{ED08EECD-C1D7-E54D-A41E-FC5301778CF8}" type="pres">
      <dgm:prSet presAssocID="{54352B06-FA2F-48F9-9DE5-AD611B1DDADD}" presName="horz1" presStyleCnt="0"/>
      <dgm:spPr/>
    </dgm:pt>
    <dgm:pt modelId="{41B9C1A2-97ED-3C46-AC63-CD287884E454}" type="pres">
      <dgm:prSet presAssocID="{54352B06-FA2F-48F9-9DE5-AD611B1DDADD}" presName="tx1" presStyleLbl="revTx" presStyleIdx="14" presStyleCnt="27"/>
      <dgm:spPr/>
    </dgm:pt>
    <dgm:pt modelId="{3AF13493-BF9C-E040-BC05-5D4C2389108F}" type="pres">
      <dgm:prSet presAssocID="{54352B06-FA2F-48F9-9DE5-AD611B1DDADD}" presName="vert1" presStyleCnt="0"/>
      <dgm:spPr/>
    </dgm:pt>
    <dgm:pt modelId="{509070A6-2480-AE47-AC5C-2640589FD1C0}" type="pres">
      <dgm:prSet presAssocID="{F853B505-4C1E-4BF9-A32D-4A708B6F4729}" presName="thickLine" presStyleLbl="alignNode1" presStyleIdx="15" presStyleCnt="27"/>
      <dgm:spPr/>
    </dgm:pt>
    <dgm:pt modelId="{ECD1E613-9455-3942-B7E7-0882E31E2ABB}" type="pres">
      <dgm:prSet presAssocID="{F853B505-4C1E-4BF9-A32D-4A708B6F4729}" presName="horz1" presStyleCnt="0"/>
      <dgm:spPr/>
    </dgm:pt>
    <dgm:pt modelId="{A7ACDF1B-14D3-CE47-9BE1-446BB5C5132B}" type="pres">
      <dgm:prSet presAssocID="{F853B505-4C1E-4BF9-A32D-4A708B6F4729}" presName="tx1" presStyleLbl="revTx" presStyleIdx="15" presStyleCnt="27"/>
      <dgm:spPr/>
    </dgm:pt>
    <dgm:pt modelId="{9D3D22D2-CF18-2846-BF05-EE6C03DA5510}" type="pres">
      <dgm:prSet presAssocID="{F853B505-4C1E-4BF9-A32D-4A708B6F4729}" presName="vert1" presStyleCnt="0"/>
      <dgm:spPr/>
    </dgm:pt>
    <dgm:pt modelId="{75344F98-FB19-F740-87F8-086843A47495}" type="pres">
      <dgm:prSet presAssocID="{02E6AB64-FC08-471A-806B-4BA46AFA4D88}" presName="thickLine" presStyleLbl="alignNode1" presStyleIdx="16" presStyleCnt="27"/>
      <dgm:spPr/>
    </dgm:pt>
    <dgm:pt modelId="{13BBC21C-9785-6047-BFC5-77E28F5CC8FB}" type="pres">
      <dgm:prSet presAssocID="{02E6AB64-FC08-471A-806B-4BA46AFA4D88}" presName="horz1" presStyleCnt="0"/>
      <dgm:spPr/>
    </dgm:pt>
    <dgm:pt modelId="{010C524D-6E76-8041-A424-3D78A1809CFB}" type="pres">
      <dgm:prSet presAssocID="{02E6AB64-FC08-471A-806B-4BA46AFA4D88}" presName="tx1" presStyleLbl="revTx" presStyleIdx="16" presStyleCnt="27"/>
      <dgm:spPr/>
    </dgm:pt>
    <dgm:pt modelId="{0E1F7FC7-C363-F049-A64F-3C350789ACB5}" type="pres">
      <dgm:prSet presAssocID="{02E6AB64-FC08-471A-806B-4BA46AFA4D88}" presName="vert1" presStyleCnt="0"/>
      <dgm:spPr/>
    </dgm:pt>
    <dgm:pt modelId="{96410448-6467-6044-A2DA-937517F75B08}" type="pres">
      <dgm:prSet presAssocID="{F7490253-BDCE-4FFA-8017-98857191E251}" presName="thickLine" presStyleLbl="alignNode1" presStyleIdx="17" presStyleCnt="27"/>
      <dgm:spPr/>
    </dgm:pt>
    <dgm:pt modelId="{F5A0CA75-69A7-D44A-A93A-8A5CAB14A1C6}" type="pres">
      <dgm:prSet presAssocID="{F7490253-BDCE-4FFA-8017-98857191E251}" presName="horz1" presStyleCnt="0"/>
      <dgm:spPr/>
    </dgm:pt>
    <dgm:pt modelId="{628E833B-2AE2-004D-8BEB-BDDD9F1B15A8}" type="pres">
      <dgm:prSet presAssocID="{F7490253-BDCE-4FFA-8017-98857191E251}" presName="tx1" presStyleLbl="revTx" presStyleIdx="17" presStyleCnt="27"/>
      <dgm:spPr/>
    </dgm:pt>
    <dgm:pt modelId="{8FF65A5E-A0AB-5641-AA4A-937DFB646FC9}" type="pres">
      <dgm:prSet presAssocID="{F7490253-BDCE-4FFA-8017-98857191E251}" presName="vert1" presStyleCnt="0"/>
      <dgm:spPr/>
    </dgm:pt>
    <dgm:pt modelId="{123B78BB-0DEE-E447-B017-98AB94EC1711}" type="pres">
      <dgm:prSet presAssocID="{4C7E359C-572C-4065-AF94-B2864A8F5C55}" presName="thickLine" presStyleLbl="alignNode1" presStyleIdx="18" presStyleCnt="27"/>
      <dgm:spPr/>
    </dgm:pt>
    <dgm:pt modelId="{2798BD39-1751-AC41-A1B9-D32652F8CE77}" type="pres">
      <dgm:prSet presAssocID="{4C7E359C-572C-4065-AF94-B2864A8F5C55}" presName="horz1" presStyleCnt="0"/>
      <dgm:spPr/>
    </dgm:pt>
    <dgm:pt modelId="{BDF4FF03-1AEA-AE45-8B7D-323424136491}" type="pres">
      <dgm:prSet presAssocID="{4C7E359C-572C-4065-AF94-B2864A8F5C55}" presName="tx1" presStyleLbl="revTx" presStyleIdx="18" presStyleCnt="27"/>
      <dgm:spPr/>
    </dgm:pt>
    <dgm:pt modelId="{8DDBA419-7A55-FD42-AC9B-30DD8A61AF8E}" type="pres">
      <dgm:prSet presAssocID="{4C7E359C-572C-4065-AF94-B2864A8F5C55}" presName="vert1" presStyleCnt="0"/>
      <dgm:spPr/>
    </dgm:pt>
    <dgm:pt modelId="{37B2BE08-5935-1847-83D1-E26BE2CE8454}" type="pres">
      <dgm:prSet presAssocID="{B1A6CBF7-F34F-4A3E-8808-6E44A4878DC9}" presName="thickLine" presStyleLbl="alignNode1" presStyleIdx="19" presStyleCnt="27"/>
      <dgm:spPr/>
    </dgm:pt>
    <dgm:pt modelId="{4E85CA9A-B13F-0F48-9F4D-2B1BEABB0C62}" type="pres">
      <dgm:prSet presAssocID="{B1A6CBF7-F34F-4A3E-8808-6E44A4878DC9}" presName="horz1" presStyleCnt="0"/>
      <dgm:spPr/>
    </dgm:pt>
    <dgm:pt modelId="{A5889318-27F8-324E-A198-E6F58C22FF31}" type="pres">
      <dgm:prSet presAssocID="{B1A6CBF7-F34F-4A3E-8808-6E44A4878DC9}" presName="tx1" presStyleLbl="revTx" presStyleIdx="19" presStyleCnt="27"/>
      <dgm:spPr/>
    </dgm:pt>
    <dgm:pt modelId="{95C5BA11-C394-094B-9FDC-65B81BDD3120}" type="pres">
      <dgm:prSet presAssocID="{B1A6CBF7-F34F-4A3E-8808-6E44A4878DC9}" presName="vert1" presStyleCnt="0"/>
      <dgm:spPr/>
    </dgm:pt>
    <dgm:pt modelId="{8BF891C3-7C24-6543-B3A1-3C323D2F8DBD}" type="pres">
      <dgm:prSet presAssocID="{E8459C3C-17EB-4A4F-BDB7-FFF20AC24AE7}" presName="thickLine" presStyleLbl="alignNode1" presStyleIdx="20" presStyleCnt="27"/>
      <dgm:spPr/>
    </dgm:pt>
    <dgm:pt modelId="{EFED6F1F-8FBE-A645-8BCF-55F52BD506C7}" type="pres">
      <dgm:prSet presAssocID="{E8459C3C-17EB-4A4F-BDB7-FFF20AC24AE7}" presName="horz1" presStyleCnt="0"/>
      <dgm:spPr/>
    </dgm:pt>
    <dgm:pt modelId="{90158225-2996-5C40-9DFB-A5767DA4F7B9}" type="pres">
      <dgm:prSet presAssocID="{E8459C3C-17EB-4A4F-BDB7-FFF20AC24AE7}" presName="tx1" presStyleLbl="revTx" presStyleIdx="20" presStyleCnt="27"/>
      <dgm:spPr/>
    </dgm:pt>
    <dgm:pt modelId="{A5F03EF9-05E7-B84A-9B37-86685FFD062F}" type="pres">
      <dgm:prSet presAssocID="{E8459C3C-17EB-4A4F-BDB7-FFF20AC24AE7}" presName="vert1" presStyleCnt="0"/>
      <dgm:spPr/>
    </dgm:pt>
    <dgm:pt modelId="{0F338944-E0F5-AB44-8BB5-8FD7B6BE0F24}" type="pres">
      <dgm:prSet presAssocID="{ED61F051-CF9F-42F9-9150-C128E718D662}" presName="thickLine" presStyleLbl="alignNode1" presStyleIdx="21" presStyleCnt="27"/>
      <dgm:spPr/>
    </dgm:pt>
    <dgm:pt modelId="{47586300-3807-FB48-9163-9D04B8B8619A}" type="pres">
      <dgm:prSet presAssocID="{ED61F051-CF9F-42F9-9150-C128E718D662}" presName="horz1" presStyleCnt="0"/>
      <dgm:spPr/>
    </dgm:pt>
    <dgm:pt modelId="{2312EAA8-D3DD-F043-B06C-97F6930CFEE6}" type="pres">
      <dgm:prSet presAssocID="{ED61F051-CF9F-42F9-9150-C128E718D662}" presName="tx1" presStyleLbl="revTx" presStyleIdx="21" presStyleCnt="27"/>
      <dgm:spPr/>
    </dgm:pt>
    <dgm:pt modelId="{58F1A5BA-CBB2-554F-9D0D-4814E57DA397}" type="pres">
      <dgm:prSet presAssocID="{ED61F051-CF9F-42F9-9150-C128E718D662}" presName="vert1" presStyleCnt="0"/>
      <dgm:spPr/>
    </dgm:pt>
    <dgm:pt modelId="{4BF1F8A1-03C9-8949-BFAF-265E81B8C044}" type="pres">
      <dgm:prSet presAssocID="{D889E1FE-5700-405E-87CB-BDE0E13C01B1}" presName="thickLine" presStyleLbl="alignNode1" presStyleIdx="22" presStyleCnt="27"/>
      <dgm:spPr/>
    </dgm:pt>
    <dgm:pt modelId="{759035B4-9C87-2C44-828D-6B79CF9CCF9B}" type="pres">
      <dgm:prSet presAssocID="{D889E1FE-5700-405E-87CB-BDE0E13C01B1}" presName="horz1" presStyleCnt="0"/>
      <dgm:spPr/>
    </dgm:pt>
    <dgm:pt modelId="{83EBD25C-7F05-2843-9F4D-36414F82024F}" type="pres">
      <dgm:prSet presAssocID="{D889E1FE-5700-405E-87CB-BDE0E13C01B1}" presName="tx1" presStyleLbl="revTx" presStyleIdx="22" presStyleCnt="27"/>
      <dgm:spPr/>
    </dgm:pt>
    <dgm:pt modelId="{D4593DBC-3110-9648-AD19-BF37126D822E}" type="pres">
      <dgm:prSet presAssocID="{D889E1FE-5700-405E-87CB-BDE0E13C01B1}" presName="vert1" presStyleCnt="0"/>
      <dgm:spPr/>
    </dgm:pt>
    <dgm:pt modelId="{8A4AA1E3-6CEC-C247-8CE6-2EF70936DCDB}" type="pres">
      <dgm:prSet presAssocID="{B3F7C5D2-D660-4B96-A961-B82F5EE8B0D6}" presName="thickLine" presStyleLbl="alignNode1" presStyleIdx="23" presStyleCnt="27"/>
      <dgm:spPr/>
    </dgm:pt>
    <dgm:pt modelId="{AACF22D4-98FF-AB43-96B8-9BEABF4D0034}" type="pres">
      <dgm:prSet presAssocID="{B3F7C5D2-D660-4B96-A961-B82F5EE8B0D6}" presName="horz1" presStyleCnt="0"/>
      <dgm:spPr/>
    </dgm:pt>
    <dgm:pt modelId="{08E7466A-3C50-B443-A815-89CCE24C205A}" type="pres">
      <dgm:prSet presAssocID="{B3F7C5D2-D660-4B96-A961-B82F5EE8B0D6}" presName="tx1" presStyleLbl="revTx" presStyleIdx="23" presStyleCnt="27"/>
      <dgm:spPr/>
    </dgm:pt>
    <dgm:pt modelId="{9559A96D-5F37-1846-B938-D82FECA8F726}" type="pres">
      <dgm:prSet presAssocID="{B3F7C5D2-D660-4B96-A961-B82F5EE8B0D6}" presName="vert1" presStyleCnt="0"/>
      <dgm:spPr/>
    </dgm:pt>
    <dgm:pt modelId="{87569478-C101-F542-94C3-723AAD2FFF84}" type="pres">
      <dgm:prSet presAssocID="{1281C9D5-558A-45BE-A85C-1F2A23A640D4}" presName="thickLine" presStyleLbl="alignNode1" presStyleIdx="24" presStyleCnt="27"/>
      <dgm:spPr/>
    </dgm:pt>
    <dgm:pt modelId="{5F9867BA-B165-7949-AC60-81A3BF663E2A}" type="pres">
      <dgm:prSet presAssocID="{1281C9D5-558A-45BE-A85C-1F2A23A640D4}" presName="horz1" presStyleCnt="0"/>
      <dgm:spPr/>
    </dgm:pt>
    <dgm:pt modelId="{AECCB1BA-7482-084C-A9F9-1F0600398571}" type="pres">
      <dgm:prSet presAssocID="{1281C9D5-558A-45BE-A85C-1F2A23A640D4}" presName="tx1" presStyleLbl="revTx" presStyleIdx="24" presStyleCnt="27"/>
      <dgm:spPr/>
    </dgm:pt>
    <dgm:pt modelId="{EF6C49F9-F8D8-C24C-BD75-9FCD670AA52D}" type="pres">
      <dgm:prSet presAssocID="{1281C9D5-558A-45BE-A85C-1F2A23A640D4}" presName="vert1" presStyleCnt="0"/>
      <dgm:spPr/>
    </dgm:pt>
    <dgm:pt modelId="{4DD95DA1-3199-1A48-928C-D1B4D6332323}" type="pres">
      <dgm:prSet presAssocID="{EBBDB63D-5F33-4387-8E91-75E265E1E487}" presName="thickLine" presStyleLbl="alignNode1" presStyleIdx="25" presStyleCnt="27"/>
      <dgm:spPr/>
    </dgm:pt>
    <dgm:pt modelId="{9EBBBCCB-28E6-D042-B3CC-A1A14EDE84AC}" type="pres">
      <dgm:prSet presAssocID="{EBBDB63D-5F33-4387-8E91-75E265E1E487}" presName="horz1" presStyleCnt="0"/>
      <dgm:spPr/>
    </dgm:pt>
    <dgm:pt modelId="{D8BF1C4B-978A-FF45-BEBC-024EC649A40C}" type="pres">
      <dgm:prSet presAssocID="{EBBDB63D-5F33-4387-8E91-75E265E1E487}" presName="tx1" presStyleLbl="revTx" presStyleIdx="25" presStyleCnt="27"/>
      <dgm:spPr/>
    </dgm:pt>
    <dgm:pt modelId="{0F6C6C45-28A0-3149-BC44-30CA8529F7A3}" type="pres">
      <dgm:prSet presAssocID="{EBBDB63D-5F33-4387-8E91-75E265E1E487}" presName="vert1" presStyleCnt="0"/>
      <dgm:spPr/>
    </dgm:pt>
    <dgm:pt modelId="{1B8E4954-61B4-6145-B6BE-42B1031932CC}" type="pres">
      <dgm:prSet presAssocID="{80B45139-F9EF-4C85-8FE5-DE50E8FD6B3B}" presName="thickLine" presStyleLbl="alignNode1" presStyleIdx="26" presStyleCnt="27"/>
      <dgm:spPr/>
    </dgm:pt>
    <dgm:pt modelId="{543BA40B-B575-EE47-9039-1DC8D487494C}" type="pres">
      <dgm:prSet presAssocID="{80B45139-F9EF-4C85-8FE5-DE50E8FD6B3B}" presName="horz1" presStyleCnt="0"/>
      <dgm:spPr/>
    </dgm:pt>
    <dgm:pt modelId="{634C427D-5F8B-4245-8FE5-937D0A5AD7CA}" type="pres">
      <dgm:prSet presAssocID="{80B45139-F9EF-4C85-8FE5-DE50E8FD6B3B}" presName="tx1" presStyleLbl="revTx" presStyleIdx="26" presStyleCnt="27"/>
      <dgm:spPr/>
    </dgm:pt>
    <dgm:pt modelId="{83FD7147-5997-DD43-A7F2-CC2DC5B204B5}" type="pres">
      <dgm:prSet presAssocID="{80B45139-F9EF-4C85-8FE5-DE50E8FD6B3B}" presName="vert1" presStyleCnt="0"/>
      <dgm:spPr/>
    </dgm:pt>
  </dgm:ptLst>
  <dgm:cxnLst>
    <dgm:cxn modelId="{C53E1F04-DEC0-485E-8D95-8FDDEEBEBD1E}" srcId="{15557914-88DB-40AB-AAF0-15285F52B51F}" destId="{EFD3D6B4-6002-4A35-83C2-40F6E5A40D07}" srcOrd="1" destOrd="0" parTransId="{AE1ECA55-2936-4B9B-AFBB-AA24BD316818}" sibTransId="{9CCC28F7-E36C-4A81-9D61-D3C28A366CCE}"/>
    <dgm:cxn modelId="{7CD1E311-3BC7-4859-801E-8E17B17C006F}" srcId="{15557914-88DB-40AB-AAF0-15285F52B51F}" destId="{F853B505-4C1E-4BF9-A32D-4A708B6F4729}" srcOrd="15" destOrd="0" parTransId="{92BEBDB0-4C0B-45C1-BD8C-6E6707B0304B}" sibTransId="{E33A86EE-1378-4D32-B390-479DA3E4A7D9}"/>
    <dgm:cxn modelId="{EB1A3514-EFFD-B340-9D71-762556BAFD51}" type="presOf" srcId="{03162AB3-2E2B-4010-9F04-F03269DDEE8E}" destId="{04665B90-930F-E640-ABD0-13D76880C66F}" srcOrd="0" destOrd="0" presId="urn:microsoft.com/office/officeart/2008/layout/LinedList"/>
    <dgm:cxn modelId="{21F5CF17-C6CB-4956-B769-AA140B749104}" srcId="{15557914-88DB-40AB-AAF0-15285F52B51F}" destId="{8BC965F9-1279-4119-96F4-BE51F7CDA1D7}" srcOrd="3" destOrd="0" parTransId="{8F00F570-BE5D-4B1F-B8EE-7071522A34D7}" sibTransId="{9FD90C35-724D-463D-B357-F4A2C7B139F0}"/>
    <dgm:cxn modelId="{DEFFF818-FA46-42C1-91D8-7803479D1F58}" srcId="{15557914-88DB-40AB-AAF0-15285F52B51F}" destId="{A3ED76EA-C3E8-42CC-8BA5-A9F1A9EF8689}" srcOrd="7" destOrd="0" parTransId="{5E9C6640-5500-4B6F-82E2-C55EE54C837F}" sibTransId="{740C6E37-4DB2-40CE-8B7A-6AC98766A182}"/>
    <dgm:cxn modelId="{4D055E22-EB7C-A147-A221-0A315569FEF4}" type="presOf" srcId="{D889E1FE-5700-405E-87CB-BDE0E13C01B1}" destId="{83EBD25C-7F05-2843-9F4D-36414F82024F}" srcOrd="0" destOrd="0" presId="urn:microsoft.com/office/officeart/2008/layout/LinedList"/>
    <dgm:cxn modelId="{33EFBB25-B6E3-DC44-9016-15D963FFD654}" type="presOf" srcId="{F376F875-8781-4960-A02F-2DCB4B09F92D}" destId="{F8DEEB47-B604-074C-AF93-ABAA340037D4}" srcOrd="0" destOrd="0" presId="urn:microsoft.com/office/officeart/2008/layout/LinedList"/>
    <dgm:cxn modelId="{75234127-4402-4DF8-9873-729C232859D0}" srcId="{15557914-88DB-40AB-AAF0-15285F52B51F}" destId="{3524423E-5E1B-4EF3-85ED-900177AE4E14}" srcOrd="11" destOrd="0" parTransId="{869C4687-227F-41F0-9856-F52A0AB4F644}" sibTransId="{87E3FF18-04A7-4205-A007-3D9F8421E1E4}"/>
    <dgm:cxn modelId="{C8358C34-22B7-4F0B-B3B4-434D618D48AA}" srcId="{15557914-88DB-40AB-AAF0-15285F52B51F}" destId="{03162AB3-2E2B-4010-9F04-F03269DDEE8E}" srcOrd="5" destOrd="0" parTransId="{41960140-B7D5-40CA-9F8D-4F4281B122E2}" sibTransId="{AF26F525-D640-4B3A-AF16-D72C0BFEF714}"/>
    <dgm:cxn modelId="{0191D935-6AC7-9E46-8A1B-05CE79A72483}" type="presOf" srcId="{ED61F051-CF9F-42F9-9150-C128E718D662}" destId="{2312EAA8-D3DD-F043-B06C-97F6930CFEE6}" srcOrd="0" destOrd="0" presId="urn:microsoft.com/office/officeart/2008/layout/LinedList"/>
    <dgm:cxn modelId="{3D779C3A-4FD7-4331-BD21-EFDF189374AC}" srcId="{15557914-88DB-40AB-AAF0-15285F52B51F}" destId="{F7FCB843-9DD0-4D4A-81C3-88FED70B117C}" srcOrd="13" destOrd="0" parTransId="{0BD63E71-214D-4F41-AE37-3FD2362E98F3}" sibTransId="{61A48635-6970-4317-A607-873702AD2ADB}"/>
    <dgm:cxn modelId="{698B563D-9E66-C643-82C8-8B93466CBAB1}" type="presOf" srcId="{F853B505-4C1E-4BF9-A32D-4A708B6F4729}" destId="{A7ACDF1B-14D3-CE47-9BE1-446BB5C5132B}" srcOrd="0" destOrd="0" presId="urn:microsoft.com/office/officeart/2008/layout/LinedList"/>
    <dgm:cxn modelId="{181C6F3E-DAFD-C044-A1BF-F4B737597729}" type="presOf" srcId="{EFD3D6B4-6002-4A35-83C2-40F6E5A40D07}" destId="{33112AA4-F2DA-E844-9D8B-6C3D8501F144}" srcOrd="0" destOrd="0" presId="urn:microsoft.com/office/officeart/2008/layout/LinedList"/>
    <dgm:cxn modelId="{92183149-840B-0042-9257-B688B24B7A68}" type="presOf" srcId="{B3F7C5D2-D660-4B96-A961-B82F5EE8B0D6}" destId="{08E7466A-3C50-B443-A815-89CCE24C205A}" srcOrd="0" destOrd="0" presId="urn:microsoft.com/office/officeart/2008/layout/LinedList"/>
    <dgm:cxn modelId="{7F97CC51-56C0-4D4C-A3BE-976FB4EF8BCE}" type="presOf" srcId="{3524423E-5E1B-4EF3-85ED-900177AE4E14}" destId="{1D08E2CE-533B-8146-9A42-C3F597AA14B4}" srcOrd="0" destOrd="0" presId="urn:microsoft.com/office/officeart/2008/layout/LinedList"/>
    <dgm:cxn modelId="{CA7C0C52-5DB9-4B8B-8619-2E18B6F4BBC9}" srcId="{15557914-88DB-40AB-AAF0-15285F52B51F}" destId="{F7490253-BDCE-4FFA-8017-98857191E251}" srcOrd="17" destOrd="0" parTransId="{BDAF7E32-018E-497F-A569-CD5AD55F6E13}" sibTransId="{32A22695-845D-4741-A023-E2151B6E015E}"/>
    <dgm:cxn modelId="{D472FE52-7933-4913-96C2-53086BC172CD}" srcId="{15557914-88DB-40AB-AAF0-15285F52B51F}" destId="{0BA924B0-9EA3-4C01-A539-9216CD707D63}" srcOrd="9" destOrd="0" parTransId="{22E22E6A-7B10-416B-871A-460BA3D5AD7E}" sibTransId="{3FF380FC-C3C6-47E4-A4FB-2C3FDA754FC5}"/>
    <dgm:cxn modelId="{FAF84F55-BF9A-4542-A369-06FF2365AFB4}" type="presOf" srcId="{EBBDB63D-5F33-4387-8E91-75E265E1E487}" destId="{D8BF1C4B-978A-FF45-BEBC-024EC649A40C}" srcOrd="0" destOrd="0" presId="urn:microsoft.com/office/officeart/2008/layout/LinedList"/>
    <dgm:cxn modelId="{AFE2B057-6F57-A947-8332-51C69AC5364F}" type="presOf" srcId="{1281C9D5-558A-45BE-A85C-1F2A23A640D4}" destId="{AECCB1BA-7482-084C-A9F9-1F0600398571}" srcOrd="0" destOrd="0" presId="urn:microsoft.com/office/officeart/2008/layout/LinedList"/>
    <dgm:cxn modelId="{3C608758-5F2C-8147-8721-1C1FEF60AA7A}" type="presOf" srcId="{568349A2-3C90-4211-AD83-02965D7C7707}" destId="{FFD25035-F58B-324F-A3F2-5D0BAFA94F33}" srcOrd="0" destOrd="0" presId="urn:microsoft.com/office/officeart/2008/layout/LinedList"/>
    <dgm:cxn modelId="{7D779D61-86DA-8444-800A-EC05B08A9428}" type="presOf" srcId="{F7FCB843-9DD0-4D4A-81C3-88FED70B117C}" destId="{07624FA9-31B5-3E4F-8EA1-B03D932F2057}" srcOrd="0" destOrd="0" presId="urn:microsoft.com/office/officeart/2008/layout/LinedList"/>
    <dgm:cxn modelId="{4E3EA161-1DCD-0249-92A5-6F596DFB7BAE}" type="presOf" srcId="{A3FB4A09-EFB6-4B35-BFAC-EB9B28271653}" destId="{8FA8EECB-9450-774E-8A3B-73BC90D5A70A}" srcOrd="0" destOrd="0" presId="urn:microsoft.com/office/officeart/2008/layout/LinedList"/>
    <dgm:cxn modelId="{24F26366-5F69-1C43-9FF4-42AE48FA7CC5}" type="presOf" srcId="{6E1A6CAD-6DF0-4176-A786-BFF6BF954397}" destId="{BD843E4D-8EED-094A-B3C6-7C006E5C9337}" srcOrd="0" destOrd="0" presId="urn:microsoft.com/office/officeart/2008/layout/LinedList"/>
    <dgm:cxn modelId="{6D9EEC6E-A687-CA43-9F6B-326FE9495B10}" type="presOf" srcId="{F7490253-BDCE-4FFA-8017-98857191E251}" destId="{628E833B-2AE2-004D-8BEB-BDDD9F1B15A8}" srcOrd="0" destOrd="0" presId="urn:microsoft.com/office/officeart/2008/layout/LinedList"/>
    <dgm:cxn modelId="{FE0BE36F-D2E5-4584-A813-305E2808D386}" srcId="{15557914-88DB-40AB-AAF0-15285F52B51F}" destId="{568349A2-3C90-4211-AD83-02965D7C7707}" srcOrd="12" destOrd="0" parTransId="{C66A3260-831D-4AB4-AB07-35BF549211A9}" sibTransId="{AB3EF16D-9F93-4C21-8F42-B666E234FFE3}"/>
    <dgm:cxn modelId="{6DADF975-85A3-9F42-97CD-DB5617A6DD2E}" type="presOf" srcId="{54352B06-FA2F-48F9-9DE5-AD611B1DDADD}" destId="{41B9C1A2-97ED-3C46-AC63-CD287884E454}" srcOrd="0" destOrd="0" presId="urn:microsoft.com/office/officeart/2008/layout/LinedList"/>
    <dgm:cxn modelId="{E04F5776-4AD5-E74E-826C-DD5F259F2E88}" type="presOf" srcId="{15557914-88DB-40AB-AAF0-15285F52B51F}" destId="{A4EEB2AF-C310-164A-BBAD-D30CA94E9D43}" srcOrd="0" destOrd="0" presId="urn:microsoft.com/office/officeart/2008/layout/LinedList"/>
    <dgm:cxn modelId="{FB55F677-5945-4151-8C57-F17CA147C905}" srcId="{15557914-88DB-40AB-AAF0-15285F52B51F}" destId="{6E1A6CAD-6DF0-4176-A786-BFF6BF954397}" srcOrd="8" destOrd="0" parTransId="{316EF164-D65E-4327-B5B4-292627B57822}" sibTransId="{4B4218A8-B61D-4668-9C01-8DF1229CDDD7}"/>
    <dgm:cxn modelId="{9D18D389-6694-486C-9163-E84F553D60B8}" srcId="{15557914-88DB-40AB-AAF0-15285F52B51F}" destId="{1281C9D5-558A-45BE-A85C-1F2A23A640D4}" srcOrd="24" destOrd="0" parTransId="{AA5BEA62-73B6-4FD0-AE41-61D01F0B5BB5}" sibTransId="{3D1C79CC-C21A-44EC-9B68-057FBBDEFFF1}"/>
    <dgm:cxn modelId="{442E048C-A9D9-4CD5-8FAF-C5199D0005D3}" srcId="{15557914-88DB-40AB-AAF0-15285F52B51F}" destId="{F376F875-8781-4960-A02F-2DCB4B09F92D}" srcOrd="2" destOrd="0" parTransId="{A0848C4D-ECBB-4F75-AEE3-C749C475C79F}" sibTransId="{FE54470F-61FD-4660-AB2D-6B6AE7FA6DC2}"/>
    <dgm:cxn modelId="{2A7EF88D-76B6-1341-AACE-2B08FA547DFD}" type="presOf" srcId="{0BA924B0-9EA3-4C01-A539-9216CD707D63}" destId="{8F04B230-7490-534B-9AD2-496BCFB1032E}" srcOrd="0" destOrd="0" presId="urn:microsoft.com/office/officeart/2008/layout/LinedList"/>
    <dgm:cxn modelId="{C023ED91-872F-445A-BC3D-02C46A0749D3}" srcId="{15557914-88DB-40AB-AAF0-15285F52B51F}" destId="{EBBDB63D-5F33-4387-8E91-75E265E1E487}" srcOrd="25" destOrd="0" parTransId="{5BCD7AD9-ACC6-486C-9584-334B189DFCCC}" sibTransId="{1279DF0A-6E56-4734-879D-E22C66D64F85}"/>
    <dgm:cxn modelId="{04BF7993-3E9F-476A-8EAF-D5AB33A872C1}" srcId="{15557914-88DB-40AB-AAF0-15285F52B51F}" destId="{4C7E359C-572C-4065-AF94-B2864A8F5C55}" srcOrd="18" destOrd="0" parTransId="{095EA37E-510F-4980-AF6C-020D134868F5}" sibTransId="{DC6A529E-1C59-4D72-A758-40C51EB0E89B}"/>
    <dgm:cxn modelId="{8238099A-703A-B64D-A433-7A2C51BDA639}" type="presOf" srcId="{8BC965F9-1279-4119-96F4-BE51F7CDA1D7}" destId="{C530A927-E386-6C4F-AD6D-224964BE7D8A}" srcOrd="0" destOrd="0" presId="urn:microsoft.com/office/officeart/2008/layout/LinedList"/>
    <dgm:cxn modelId="{7E812BA1-B214-40AB-AC23-6AA330D82975}" srcId="{15557914-88DB-40AB-AAF0-15285F52B51F}" destId="{D889E1FE-5700-405E-87CB-BDE0E13C01B1}" srcOrd="22" destOrd="0" parTransId="{F90221A1-D19B-4D20-AD8B-87846A771B35}" sibTransId="{4060F845-07B5-4386-8333-7FB6C3D7847A}"/>
    <dgm:cxn modelId="{33FE03A5-8E79-4030-A3E3-E20078C3D9F2}" srcId="{15557914-88DB-40AB-AAF0-15285F52B51F}" destId="{A3FB4A09-EFB6-4B35-BFAC-EB9B28271653}" srcOrd="10" destOrd="0" parTransId="{EEEFB935-BB14-4C0A-9D24-153B13E3EED1}" sibTransId="{74A0990A-40F0-49C7-9FD0-688A87E32094}"/>
    <dgm:cxn modelId="{04A476A5-A2BE-44B1-970F-5B726583C702}" srcId="{15557914-88DB-40AB-AAF0-15285F52B51F}" destId="{54352B06-FA2F-48F9-9DE5-AD611B1DDADD}" srcOrd="14" destOrd="0" parTransId="{2FE0D5BB-20E6-4C5A-ADD2-671C35CDACF2}" sibTransId="{D43B3132-720F-408B-AA31-51947D5684B3}"/>
    <dgm:cxn modelId="{D2F8A8A9-0F72-FF46-BBD2-D24AA436D31F}" type="presOf" srcId="{A3ED76EA-C3E8-42CC-8BA5-A9F1A9EF8689}" destId="{B0407D2C-5CDF-8449-B229-31D95E172203}" srcOrd="0" destOrd="0" presId="urn:microsoft.com/office/officeart/2008/layout/LinedList"/>
    <dgm:cxn modelId="{27E78EAB-8105-AA4E-8E00-8A4A0F740CC4}" type="presOf" srcId="{E8459C3C-17EB-4A4F-BDB7-FFF20AC24AE7}" destId="{90158225-2996-5C40-9DFB-A5767DA4F7B9}" srcOrd="0" destOrd="0" presId="urn:microsoft.com/office/officeart/2008/layout/LinedList"/>
    <dgm:cxn modelId="{6F6D83B2-5CFE-F24A-BCD0-DCCF533EE536}" type="presOf" srcId="{02E6AB64-FC08-471A-806B-4BA46AFA4D88}" destId="{010C524D-6E76-8041-A424-3D78A1809CFB}" srcOrd="0" destOrd="0" presId="urn:microsoft.com/office/officeart/2008/layout/LinedList"/>
    <dgm:cxn modelId="{3D0993B3-2702-434D-8A38-0F6D8FB6AFA0}" srcId="{15557914-88DB-40AB-AAF0-15285F52B51F}" destId="{73B749A5-1809-4E81-BD94-7EA2F594915A}" srcOrd="4" destOrd="0" parTransId="{5A00C3BC-6F63-474A-8C8F-36A513C5C5A4}" sibTransId="{2DF03CE1-97D9-40EB-843E-9C04243C38D8}"/>
    <dgm:cxn modelId="{602C15B6-1A24-B84D-9F1F-36A5A8A7B077}" type="presOf" srcId="{73B749A5-1809-4E81-BD94-7EA2F594915A}" destId="{838821DF-91C1-F540-9D4C-078CB6E98201}" srcOrd="0" destOrd="0" presId="urn:microsoft.com/office/officeart/2008/layout/LinedList"/>
    <dgm:cxn modelId="{47D4F3B6-6E6F-9C4D-ACC5-C2F1B2C544B9}" type="presOf" srcId="{80B45139-F9EF-4C85-8FE5-DE50E8FD6B3B}" destId="{634C427D-5F8B-4245-8FE5-937D0A5AD7CA}" srcOrd="0" destOrd="0" presId="urn:microsoft.com/office/officeart/2008/layout/LinedList"/>
    <dgm:cxn modelId="{41DC4AB7-F1F7-4410-BC29-A7F9B22236D0}" srcId="{15557914-88DB-40AB-AAF0-15285F52B51F}" destId="{80B45139-F9EF-4C85-8FE5-DE50E8FD6B3B}" srcOrd="26" destOrd="0" parTransId="{243C3985-2222-492D-9C9A-E6E7D9FAE345}" sibTransId="{0930E2CF-1454-4CCA-BD32-B1DBC4DC3EB4}"/>
    <dgm:cxn modelId="{CF7DABBB-B84F-4CDE-B111-856D47BD09A0}" srcId="{15557914-88DB-40AB-AAF0-15285F52B51F}" destId="{02E6AB64-FC08-471A-806B-4BA46AFA4D88}" srcOrd="16" destOrd="0" parTransId="{1738EBD3-237F-4D43-88EC-1B809FBE370C}" sibTransId="{11B9741E-DD72-45A8-9069-D1104D932D36}"/>
    <dgm:cxn modelId="{302654C5-A788-4746-89DC-F5C603EF0690}" srcId="{15557914-88DB-40AB-AAF0-15285F52B51F}" destId="{B1A6CBF7-F34F-4A3E-8808-6E44A4878DC9}" srcOrd="19" destOrd="0" parTransId="{370D04A9-DC0D-4733-B21D-995B0B1B5A2F}" sibTransId="{CB6C6041-C4AF-4A42-8479-C43CAD394E82}"/>
    <dgm:cxn modelId="{D3FE67CB-8506-A04F-9004-7683163CEDE9}" type="presOf" srcId="{4C7E359C-572C-4065-AF94-B2864A8F5C55}" destId="{BDF4FF03-1AEA-AE45-8B7D-323424136491}" srcOrd="0" destOrd="0" presId="urn:microsoft.com/office/officeart/2008/layout/LinedList"/>
    <dgm:cxn modelId="{D4BD33D0-6C6C-4A6D-9850-6EC1D4C93808}" srcId="{15557914-88DB-40AB-AAF0-15285F52B51F}" destId="{6F503895-4380-483C-886D-5443353ECFDC}" srcOrd="6" destOrd="0" parTransId="{EA0CF404-DD71-4514-B267-9CCA689F2D66}" sibTransId="{78656FCB-5CE4-475A-A29C-19990608C89D}"/>
    <dgm:cxn modelId="{CF48A9D5-2BA0-6F4D-9C60-77DFE38EF9E0}" type="presOf" srcId="{B1A6CBF7-F34F-4A3E-8808-6E44A4878DC9}" destId="{A5889318-27F8-324E-A198-E6F58C22FF31}" srcOrd="0" destOrd="0" presId="urn:microsoft.com/office/officeart/2008/layout/LinedList"/>
    <dgm:cxn modelId="{CD6D99DD-07BB-4FE9-BBE1-ED9FA01A3783}" srcId="{15557914-88DB-40AB-AAF0-15285F52B51F}" destId="{ED61F051-CF9F-42F9-9150-C128E718D662}" srcOrd="21" destOrd="0" parTransId="{94E7631E-EB3A-4411-ADDF-D1819FCC8EFE}" sibTransId="{CB1E4908-C04E-4F50-BE8C-C8FF616B417D}"/>
    <dgm:cxn modelId="{30548FEE-BA87-4CE0-8F28-13F6DE011833}" srcId="{15557914-88DB-40AB-AAF0-15285F52B51F}" destId="{E8459C3C-17EB-4A4F-BDB7-FFF20AC24AE7}" srcOrd="20" destOrd="0" parTransId="{ABF49154-CB41-45C4-A70E-10B2E9187266}" sibTransId="{C229E87B-F9AF-40B0-80E3-03288CBCC59D}"/>
    <dgm:cxn modelId="{D4C323F4-FD0F-404D-8325-307048B1A3F3}" srcId="{15557914-88DB-40AB-AAF0-15285F52B51F}" destId="{720EFC93-9836-4A7F-846E-D19657E46281}" srcOrd="0" destOrd="0" parTransId="{42CB12CD-4F2E-4C9B-B108-5204A259A293}" sibTransId="{D95F1335-884C-47C1-A939-AD653238E39D}"/>
    <dgm:cxn modelId="{BC4A69F5-AFC8-BD48-BBA3-49DEAF334E06}" type="presOf" srcId="{6F503895-4380-483C-886D-5443353ECFDC}" destId="{BB38C46F-27ED-7544-B988-F77702FF7C9A}" srcOrd="0" destOrd="0" presId="urn:microsoft.com/office/officeart/2008/layout/LinedList"/>
    <dgm:cxn modelId="{401564F8-2FA5-764D-ACDC-0DA240214A2A}" type="presOf" srcId="{720EFC93-9836-4A7F-846E-D19657E46281}" destId="{E7F3D830-5878-7347-9DCC-9A69098599F9}" srcOrd="0" destOrd="0" presId="urn:microsoft.com/office/officeart/2008/layout/LinedList"/>
    <dgm:cxn modelId="{CDC531FD-C06A-48DD-A70E-C73A29337973}" srcId="{15557914-88DB-40AB-AAF0-15285F52B51F}" destId="{B3F7C5D2-D660-4B96-A961-B82F5EE8B0D6}" srcOrd="23" destOrd="0" parTransId="{0977AFAE-CFEC-4D63-9CA6-E00EDEE3FF21}" sibTransId="{6DF8BFDE-58A6-4CEB-87C2-CAD360814294}"/>
    <dgm:cxn modelId="{124D4B04-6EC0-1245-8C09-503D563F93BD}" type="presParOf" srcId="{A4EEB2AF-C310-164A-BBAD-D30CA94E9D43}" destId="{7D13211D-D912-354E-A08C-02B6F323CE6D}" srcOrd="0" destOrd="0" presId="urn:microsoft.com/office/officeart/2008/layout/LinedList"/>
    <dgm:cxn modelId="{628EC047-36E4-114F-BE5B-14C5385FCC9B}" type="presParOf" srcId="{A4EEB2AF-C310-164A-BBAD-D30CA94E9D43}" destId="{2EFBC9A9-E570-EB47-824B-53C45A4B2102}" srcOrd="1" destOrd="0" presId="urn:microsoft.com/office/officeart/2008/layout/LinedList"/>
    <dgm:cxn modelId="{DBEF9F9B-7A1B-4247-9AEC-274127D27867}" type="presParOf" srcId="{2EFBC9A9-E570-EB47-824B-53C45A4B2102}" destId="{E7F3D830-5878-7347-9DCC-9A69098599F9}" srcOrd="0" destOrd="0" presId="urn:microsoft.com/office/officeart/2008/layout/LinedList"/>
    <dgm:cxn modelId="{7175A0BA-1FC5-B949-8A43-794943BF4898}" type="presParOf" srcId="{2EFBC9A9-E570-EB47-824B-53C45A4B2102}" destId="{EA8AA1BF-3DC8-B146-882D-4D9A2AC519F3}" srcOrd="1" destOrd="0" presId="urn:microsoft.com/office/officeart/2008/layout/LinedList"/>
    <dgm:cxn modelId="{4FD6615C-B881-5448-B4E8-FA6D0850B4CC}" type="presParOf" srcId="{A4EEB2AF-C310-164A-BBAD-D30CA94E9D43}" destId="{D4922523-0D99-E643-874B-8FFE5EB351C0}" srcOrd="2" destOrd="0" presId="urn:microsoft.com/office/officeart/2008/layout/LinedList"/>
    <dgm:cxn modelId="{D30BC803-923D-444C-B007-DF372E0BCA27}" type="presParOf" srcId="{A4EEB2AF-C310-164A-BBAD-D30CA94E9D43}" destId="{69B5B9C2-0767-3940-8204-A54363CF3F25}" srcOrd="3" destOrd="0" presId="urn:microsoft.com/office/officeart/2008/layout/LinedList"/>
    <dgm:cxn modelId="{6A840636-0C24-344A-8A6F-646125ED677A}" type="presParOf" srcId="{69B5B9C2-0767-3940-8204-A54363CF3F25}" destId="{33112AA4-F2DA-E844-9D8B-6C3D8501F144}" srcOrd="0" destOrd="0" presId="urn:microsoft.com/office/officeart/2008/layout/LinedList"/>
    <dgm:cxn modelId="{78114786-9D67-9147-9108-49939C36CCFE}" type="presParOf" srcId="{69B5B9C2-0767-3940-8204-A54363CF3F25}" destId="{F71D229F-0849-854A-AD6D-160386CDF3FA}" srcOrd="1" destOrd="0" presId="urn:microsoft.com/office/officeart/2008/layout/LinedList"/>
    <dgm:cxn modelId="{97CFE02E-0053-A046-9589-3ED86C09EFDD}" type="presParOf" srcId="{A4EEB2AF-C310-164A-BBAD-D30CA94E9D43}" destId="{C7342DCD-B7C5-6A4B-B89E-87C5C36D1402}" srcOrd="4" destOrd="0" presId="urn:microsoft.com/office/officeart/2008/layout/LinedList"/>
    <dgm:cxn modelId="{6EB0D194-FD1B-1345-821B-76E0D74A9938}" type="presParOf" srcId="{A4EEB2AF-C310-164A-BBAD-D30CA94E9D43}" destId="{3C45FEFD-1F77-A747-ACC0-B7779DF0E87E}" srcOrd="5" destOrd="0" presId="urn:microsoft.com/office/officeart/2008/layout/LinedList"/>
    <dgm:cxn modelId="{CC5DD6CF-C2A1-764F-9DC7-1836F59968D2}" type="presParOf" srcId="{3C45FEFD-1F77-A747-ACC0-B7779DF0E87E}" destId="{F8DEEB47-B604-074C-AF93-ABAA340037D4}" srcOrd="0" destOrd="0" presId="urn:microsoft.com/office/officeart/2008/layout/LinedList"/>
    <dgm:cxn modelId="{5863879B-C6EB-9B41-9CB6-09992F648334}" type="presParOf" srcId="{3C45FEFD-1F77-A747-ACC0-B7779DF0E87E}" destId="{193AAA38-3656-DA48-9933-5C091C316E57}" srcOrd="1" destOrd="0" presId="urn:microsoft.com/office/officeart/2008/layout/LinedList"/>
    <dgm:cxn modelId="{9481DD71-6E13-7240-892D-C2B8086778D8}" type="presParOf" srcId="{A4EEB2AF-C310-164A-BBAD-D30CA94E9D43}" destId="{3DD6787E-DBB2-484C-A7A6-F410478FD348}" srcOrd="6" destOrd="0" presId="urn:microsoft.com/office/officeart/2008/layout/LinedList"/>
    <dgm:cxn modelId="{7EAE5A2E-E82C-FE4C-BAC8-136A9180E136}" type="presParOf" srcId="{A4EEB2AF-C310-164A-BBAD-D30CA94E9D43}" destId="{667CA3D2-576B-4949-A322-27767B29E2D1}" srcOrd="7" destOrd="0" presId="urn:microsoft.com/office/officeart/2008/layout/LinedList"/>
    <dgm:cxn modelId="{8E60D9A1-E4E8-6F46-8D4B-B1AF52D3C1AD}" type="presParOf" srcId="{667CA3D2-576B-4949-A322-27767B29E2D1}" destId="{C530A927-E386-6C4F-AD6D-224964BE7D8A}" srcOrd="0" destOrd="0" presId="urn:microsoft.com/office/officeart/2008/layout/LinedList"/>
    <dgm:cxn modelId="{939FC7DC-F670-1F44-A5A6-8236CF86AD1D}" type="presParOf" srcId="{667CA3D2-576B-4949-A322-27767B29E2D1}" destId="{638FA878-3C19-7B41-BD29-C74E424376B8}" srcOrd="1" destOrd="0" presId="urn:microsoft.com/office/officeart/2008/layout/LinedList"/>
    <dgm:cxn modelId="{B4EEB259-3202-3E4D-8F5A-403E03AAE2E3}" type="presParOf" srcId="{A4EEB2AF-C310-164A-BBAD-D30CA94E9D43}" destId="{22A1FB5F-BBDF-F04A-973C-DABE18C99667}" srcOrd="8" destOrd="0" presId="urn:microsoft.com/office/officeart/2008/layout/LinedList"/>
    <dgm:cxn modelId="{3DA7DC33-035E-2944-8B7B-F3D007A5514F}" type="presParOf" srcId="{A4EEB2AF-C310-164A-BBAD-D30CA94E9D43}" destId="{35BC6F4B-DBE0-6D41-8DA3-8D88AAABF91D}" srcOrd="9" destOrd="0" presId="urn:microsoft.com/office/officeart/2008/layout/LinedList"/>
    <dgm:cxn modelId="{BC8BC809-7E75-DB4D-9FE9-05A2818AEFF4}" type="presParOf" srcId="{35BC6F4B-DBE0-6D41-8DA3-8D88AAABF91D}" destId="{838821DF-91C1-F540-9D4C-078CB6E98201}" srcOrd="0" destOrd="0" presId="urn:microsoft.com/office/officeart/2008/layout/LinedList"/>
    <dgm:cxn modelId="{3DC490FB-8FA5-7D40-BC7B-F9D38C4468A4}" type="presParOf" srcId="{35BC6F4B-DBE0-6D41-8DA3-8D88AAABF91D}" destId="{9372F59E-BF00-E347-9C16-A36330E8CA18}" srcOrd="1" destOrd="0" presId="urn:microsoft.com/office/officeart/2008/layout/LinedList"/>
    <dgm:cxn modelId="{CC7BC5BE-AF81-5F4F-ACE7-6AD3E466BECF}" type="presParOf" srcId="{A4EEB2AF-C310-164A-BBAD-D30CA94E9D43}" destId="{EB25C929-BEEC-3B4A-9CE4-3A2779D20EA1}" srcOrd="10" destOrd="0" presId="urn:microsoft.com/office/officeart/2008/layout/LinedList"/>
    <dgm:cxn modelId="{1DE4D211-E425-094A-8F7B-F8B5B1CA2E6A}" type="presParOf" srcId="{A4EEB2AF-C310-164A-BBAD-D30CA94E9D43}" destId="{66E96EE5-32D5-174E-9753-D9B8C4E98894}" srcOrd="11" destOrd="0" presId="urn:microsoft.com/office/officeart/2008/layout/LinedList"/>
    <dgm:cxn modelId="{06A2845A-6B2C-1D46-BE10-5E18BF53279E}" type="presParOf" srcId="{66E96EE5-32D5-174E-9753-D9B8C4E98894}" destId="{04665B90-930F-E640-ABD0-13D76880C66F}" srcOrd="0" destOrd="0" presId="urn:microsoft.com/office/officeart/2008/layout/LinedList"/>
    <dgm:cxn modelId="{F7FE756D-2FC0-3A45-BBF0-F495B3E6AE75}" type="presParOf" srcId="{66E96EE5-32D5-174E-9753-D9B8C4E98894}" destId="{8DC9CCCB-F144-904F-93A6-52AA5EC7F475}" srcOrd="1" destOrd="0" presId="urn:microsoft.com/office/officeart/2008/layout/LinedList"/>
    <dgm:cxn modelId="{5ABF6C19-E7FB-8E40-86C0-AE834AD48FF3}" type="presParOf" srcId="{A4EEB2AF-C310-164A-BBAD-D30CA94E9D43}" destId="{E2C39A53-21AB-FB45-9E40-E563BE56E70D}" srcOrd="12" destOrd="0" presId="urn:microsoft.com/office/officeart/2008/layout/LinedList"/>
    <dgm:cxn modelId="{79E9C639-67C6-054F-846C-FD8FEC31F649}" type="presParOf" srcId="{A4EEB2AF-C310-164A-BBAD-D30CA94E9D43}" destId="{E4A1A4F3-2446-C045-B0BE-C9847EB2AC5C}" srcOrd="13" destOrd="0" presId="urn:microsoft.com/office/officeart/2008/layout/LinedList"/>
    <dgm:cxn modelId="{51128B16-7361-384B-BF59-067CE67E0D1D}" type="presParOf" srcId="{E4A1A4F3-2446-C045-B0BE-C9847EB2AC5C}" destId="{BB38C46F-27ED-7544-B988-F77702FF7C9A}" srcOrd="0" destOrd="0" presId="urn:microsoft.com/office/officeart/2008/layout/LinedList"/>
    <dgm:cxn modelId="{E57EF1CC-7A53-0049-B7C9-4C015143BCD5}" type="presParOf" srcId="{E4A1A4F3-2446-C045-B0BE-C9847EB2AC5C}" destId="{DAE02E0C-B592-D84B-A437-D9FEB5FFFF97}" srcOrd="1" destOrd="0" presId="urn:microsoft.com/office/officeart/2008/layout/LinedList"/>
    <dgm:cxn modelId="{1EE764EA-CF7B-7549-88AA-27C4CA7479FB}" type="presParOf" srcId="{A4EEB2AF-C310-164A-BBAD-D30CA94E9D43}" destId="{6BC55789-7C32-5046-BFA7-DD1E96F43DCD}" srcOrd="14" destOrd="0" presId="urn:microsoft.com/office/officeart/2008/layout/LinedList"/>
    <dgm:cxn modelId="{DE82451B-55B0-1B41-9B09-03718233ECCF}" type="presParOf" srcId="{A4EEB2AF-C310-164A-BBAD-D30CA94E9D43}" destId="{58173B92-EC94-674D-A63E-32B1CF2E1636}" srcOrd="15" destOrd="0" presId="urn:microsoft.com/office/officeart/2008/layout/LinedList"/>
    <dgm:cxn modelId="{1EB0FADC-0207-9E4A-86C4-97AAB9AFF90A}" type="presParOf" srcId="{58173B92-EC94-674D-A63E-32B1CF2E1636}" destId="{B0407D2C-5CDF-8449-B229-31D95E172203}" srcOrd="0" destOrd="0" presId="urn:microsoft.com/office/officeart/2008/layout/LinedList"/>
    <dgm:cxn modelId="{BFDB1E99-9B66-684E-BAFB-9DEF89AE4B41}" type="presParOf" srcId="{58173B92-EC94-674D-A63E-32B1CF2E1636}" destId="{D92A1113-C395-C04C-A2A8-B998A12E54A3}" srcOrd="1" destOrd="0" presId="urn:microsoft.com/office/officeart/2008/layout/LinedList"/>
    <dgm:cxn modelId="{BE14BFAE-7F6D-CF4D-BB8B-62C5C2B5E39D}" type="presParOf" srcId="{A4EEB2AF-C310-164A-BBAD-D30CA94E9D43}" destId="{2C63DBF7-8439-AF43-BFA6-BE83220B73EE}" srcOrd="16" destOrd="0" presId="urn:microsoft.com/office/officeart/2008/layout/LinedList"/>
    <dgm:cxn modelId="{90A2E2B6-65FD-BD4D-88B2-CF1571F0F7D3}" type="presParOf" srcId="{A4EEB2AF-C310-164A-BBAD-D30CA94E9D43}" destId="{504E7E1E-BCD6-B54D-8FA9-8931CF00D89E}" srcOrd="17" destOrd="0" presId="urn:microsoft.com/office/officeart/2008/layout/LinedList"/>
    <dgm:cxn modelId="{35A4A139-1357-C640-8DD4-64D0283EA752}" type="presParOf" srcId="{504E7E1E-BCD6-B54D-8FA9-8931CF00D89E}" destId="{BD843E4D-8EED-094A-B3C6-7C006E5C9337}" srcOrd="0" destOrd="0" presId="urn:microsoft.com/office/officeart/2008/layout/LinedList"/>
    <dgm:cxn modelId="{70BAD24D-63B4-7D44-B1E0-C335AA69A133}" type="presParOf" srcId="{504E7E1E-BCD6-B54D-8FA9-8931CF00D89E}" destId="{3D8AE15F-A575-F644-89DE-B6DBC011420C}" srcOrd="1" destOrd="0" presId="urn:microsoft.com/office/officeart/2008/layout/LinedList"/>
    <dgm:cxn modelId="{915DF5C9-C602-1749-A5FC-1CFBE4E66F1E}" type="presParOf" srcId="{A4EEB2AF-C310-164A-BBAD-D30CA94E9D43}" destId="{91E4A5CD-D4EA-474D-9F38-C2E78005A7D5}" srcOrd="18" destOrd="0" presId="urn:microsoft.com/office/officeart/2008/layout/LinedList"/>
    <dgm:cxn modelId="{78BF8B4E-9874-D84B-B2AA-ACB664E2E474}" type="presParOf" srcId="{A4EEB2AF-C310-164A-BBAD-D30CA94E9D43}" destId="{C8B8C99E-C0E8-6640-9EAE-EFF39F331FD1}" srcOrd="19" destOrd="0" presId="urn:microsoft.com/office/officeart/2008/layout/LinedList"/>
    <dgm:cxn modelId="{CB58D86E-610A-DC46-8A7F-129473251BEC}" type="presParOf" srcId="{C8B8C99E-C0E8-6640-9EAE-EFF39F331FD1}" destId="{8F04B230-7490-534B-9AD2-496BCFB1032E}" srcOrd="0" destOrd="0" presId="urn:microsoft.com/office/officeart/2008/layout/LinedList"/>
    <dgm:cxn modelId="{4C13BBE9-5BC8-AB45-98CD-0F3247B36C5E}" type="presParOf" srcId="{C8B8C99E-C0E8-6640-9EAE-EFF39F331FD1}" destId="{3465CE74-8846-8E45-A552-F0C7CE45759C}" srcOrd="1" destOrd="0" presId="urn:microsoft.com/office/officeart/2008/layout/LinedList"/>
    <dgm:cxn modelId="{7B51D30E-CAAE-E442-95DD-70076FDDF4C2}" type="presParOf" srcId="{A4EEB2AF-C310-164A-BBAD-D30CA94E9D43}" destId="{CEBF426F-394E-2348-AA9B-F8A507C75619}" srcOrd="20" destOrd="0" presId="urn:microsoft.com/office/officeart/2008/layout/LinedList"/>
    <dgm:cxn modelId="{B12D9173-7736-FB4B-A2D3-779E5BB04C14}" type="presParOf" srcId="{A4EEB2AF-C310-164A-BBAD-D30CA94E9D43}" destId="{2778E66A-1B70-B54E-8E67-B8B11B6964AA}" srcOrd="21" destOrd="0" presId="urn:microsoft.com/office/officeart/2008/layout/LinedList"/>
    <dgm:cxn modelId="{88E99294-40A4-664A-92BF-DF5B105A838E}" type="presParOf" srcId="{2778E66A-1B70-B54E-8E67-B8B11B6964AA}" destId="{8FA8EECB-9450-774E-8A3B-73BC90D5A70A}" srcOrd="0" destOrd="0" presId="urn:microsoft.com/office/officeart/2008/layout/LinedList"/>
    <dgm:cxn modelId="{FD4EC46B-56A1-6A48-B54E-053BFB986275}" type="presParOf" srcId="{2778E66A-1B70-B54E-8E67-B8B11B6964AA}" destId="{AE31474B-B7D9-E442-96E6-6CBA5B73FCBD}" srcOrd="1" destOrd="0" presId="urn:microsoft.com/office/officeart/2008/layout/LinedList"/>
    <dgm:cxn modelId="{0224A7B1-812F-104A-BA2C-008816C68CC2}" type="presParOf" srcId="{A4EEB2AF-C310-164A-BBAD-D30CA94E9D43}" destId="{BA24C029-20EB-994F-BF87-0619E5680C4C}" srcOrd="22" destOrd="0" presId="urn:microsoft.com/office/officeart/2008/layout/LinedList"/>
    <dgm:cxn modelId="{F1AC3DF1-1523-594D-A2BA-8AD51668C972}" type="presParOf" srcId="{A4EEB2AF-C310-164A-BBAD-D30CA94E9D43}" destId="{10CC01C4-1D0F-894E-95EB-44BCE85571D6}" srcOrd="23" destOrd="0" presId="urn:microsoft.com/office/officeart/2008/layout/LinedList"/>
    <dgm:cxn modelId="{81950D69-372F-1649-8E90-991A395EB7C5}" type="presParOf" srcId="{10CC01C4-1D0F-894E-95EB-44BCE85571D6}" destId="{1D08E2CE-533B-8146-9A42-C3F597AA14B4}" srcOrd="0" destOrd="0" presId="urn:microsoft.com/office/officeart/2008/layout/LinedList"/>
    <dgm:cxn modelId="{782F4315-E162-844C-9C6E-21D44561A2AA}" type="presParOf" srcId="{10CC01C4-1D0F-894E-95EB-44BCE85571D6}" destId="{745AD4BF-AD7E-6E42-B885-4186AEF2FB7F}" srcOrd="1" destOrd="0" presId="urn:microsoft.com/office/officeart/2008/layout/LinedList"/>
    <dgm:cxn modelId="{4C3417F9-CEA7-534E-BEB9-6F1DEE38683E}" type="presParOf" srcId="{A4EEB2AF-C310-164A-BBAD-D30CA94E9D43}" destId="{EDB4D021-5391-9E4E-B260-914C1DDFBCB1}" srcOrd="24" destOrd="0" presId="urn:microsoft.com/office/officeart/2008/layout/LinedList"/>
    <dgm:cxn modelId="{B43A1277-9A0C-D64A-95F9-3DB283C428A6}" type="presParOf" srcId="{A4EEB2AF-C310-164A-BBAD-D30CA94E9D43}" destId="{D7CDAFCB-7AD3-3D40-95B9-BB9A2798AA5E}" srcOrd="25" destOrd="0" presId="urn:microsoft.com/office/officeart/2008/layout/LinedList"/>
    <dgm:cxn modelId="{C90FB202-C002-2142-A9B8-EB61E45E92C9}" type="presParOf" srcId="{D7CDAFCB-7AD3-3D40-95B9-BB9A2798AA5E}" destId="{FFD25035-F58B-324F-A3F2-5D0BAFA94F33}" srcOrd="0" destOrd="0" presId="urn:microsoft.com/office/officeart/2008/layout/LinedList"/>
    <dgm:cxn modelId="{4733C5EE-AD0B-844B-B7F9-2ADF9D83B41A}" type="presParOf" srcId="{D7CDAFCB-7AD3-3D40-95B9-BB9A2798AA5E}" destId="{C6142EE0-5967-9743-9385-8AEDD35D010B}" srcOrd="1" destOrd="0" presId="urn:microsoft.com/office/officeart/2008/layout/LinedList"/>
    <dgm:cxn modelId="{DF6399C8-6428-944F-90EC-375086E36D2D}" type="presParOf" srcId="{A4EEB2AF-C310-164A-BBAD-D30CA94E9D43}" destId="{C2A0413D-2300-D34C-B428-0F43296939F0}" srcOrd="26" destOrd="0" presId="urn:microsoft.com/office/officeart/2008/layout/LinedList"/>
    <dgm:cxn modelId="{85CB7A69-C60E-9449-A6F3-5150A80D3E6C}" type="presParOf" srcId="{A4EEB2AF-C310-164A-BBAD-D30CA94E9D43}" destId="{234D5D75-B7E0-3444-B6DF-CAE61D75EBE0}" srcOrd="27" destOrd="0" presId="urn:microsoft.com/office/officeart/2008/layout/LinedList"/>
    <dgm:cxn modelId="{0739DB81-52C7-3C42-920D-E0B9F6A97BD7}" type="presParOf" srcId="{234D5D75-B7E0-3444-B6DF-CAE61D75EBE0}" destId="{07624FA9-31B5-3E4F-8EA1-B03D932F2057}" srcOrd="0" destOrd="0" presId="urn:microsoft.com/office/officeart/2008/layout/LinedList"/>
    <dgm:cxn modelId="{E4433DF1-72BB-9843-A297-43280D47748C}" type="presParOf" srcId="{234D5D75-B7E0-3444-B6DF-CAE61D75EBE0}" destId="{4830705F-2F92-B441-871C-5FED3DDFD947}" srcOrd="1" destOrd="0" presId="urn:microsoft.com/office/officeart/2008/layout/LinedList"/>
    <dgm:cxn modelId="{0122FD6D-CBC4-3140-B6FC-1E2A27FDF09C}" type="presParOf" srcId="{A4EEB2AF-C310-164A-BBAD-D30CA94E9D43}" destId="{6679D688-936C-A748-A185-5662FF69606D}" srcOrd="28" destOrd="0" presId="urn:microsoft.com/office/officeart/2008/layout/LinedList"/>
    <dgm:cxn modelId="{41E0B39E-88F0-6145-9AB7-F5318FE79B61}" type="presParOf" srcId="{A4EEB2AF-C310-164A-BBAD-D30CA94E9D43}" destId="{ED08EECD-C1D7-E54D-A41E-FC5301778CF8}" srcOrd="29" destOrd="0" presId="urn:microsoft.com/office/officeart/2008/layout/LinedList"/>
    <dgm:cxn modelId="{00A796F0-48C7-9147-BCFD-A514005B4ACF}" type="presParOf" srcId="{ED08EECD-C1D7-E54D-A41E-FC5301778CF8}" destId="{41B9C1A2-97ED-3C46-AC63-CD287884E454}" srcOrd="0" destOrd="0" presId="urn:microsoft.com/office/officeart/2008/layout/LinedList"/>
    <dgm:cxn modelId="{EE472161-1E64-B643-86EB-755B02DC1249}" type="presParOf" srcId="{ED08EECD-C1D7-E54D-A41E-FC5301778CF8}" destId="{3AF13493-BF9C-E040-BC05-5D4C2389108F}" srcOrd="1" destOrd="0" presId="urn:microsoft.com/office/officeart/2008/layout/LinedList"/>
    <dgm:cxn modelId="{66365066-8975-8244-A86F-3D902B81B5E6}" type="presParOf" srcId="{A4EEB2AF-C310-164A-BBAD-D30CA94E9D43}" destId="{509070A6-2480-AE47-AC5C-2640589FD1C0}" srcOrd="30" destOrd="0" presId="urn:microsoft.com/office/officeart/2008/layout/LinedList"/>
    <dgm:cxn modelId="{4B9DC6F7-4A58-2848-BB1D-3E49550D9D42}" type="presParOf" srcId="{A4EEB2AF-C310-164A-BBAD-D30CA94E9D43}" destId="{ECD1E613-9455-3942-B7E7-0882E31E2ABB}" srcOrd="31" destOrd="0" presId="urn:microsoft.com/office/officeart/2008/layout/LinedList"/>
    <dgm:cxn modelId="{CA453EB1-41BB-D34F-BBD3-FB8A4380F7A3}" type="presParOf" srcId="{ECD1E613-9455-3942-B7E7-0882E31E2ABB}" destId="{A7ACDF1B-14D3-CE47-9BE1-446BB5C5132B}" srcOrd="0" destOrd="0" presId="urn:microsoft.com/office/officeart/2008/layout/LinedList"/>
    <dgm:cxn modelId="{2ABB7372-14D4-A547-9DB2-55C5A032A64E}" type="presParOf" srcId="{ECD1E613-9455-3942-B7E7-0882E31E2ABB}" destId="{9D3D22D2-CF18-2846-BF05-EE6C03DA5510}" srcOrd="1" destOrd="0" presId="urn:microsoft.com/office/officeart/2008/layout/LinedList"/>
    <dgm:cxn modelId="{DD541A05-7C78-E346-A188-A92846E0516A}" type="presParOf" srcId="{A4EEB2AF-C310-164A-BBAD-D30CA94E9D43}" destId="{75344F98-FB19-F740-87F8-086843A47495}" srcOrd="32" destOrd="0" presId="urn:microsoft.com/office/officeart/2008/layout/LinedList"/>
    <dgm:cxn modelId="{7295E3F8-4FBE-E448-8BA2-742F93D3C8AC}" type="presParOf" srcId="{A4EEB2AF-C310-164A-BBAD-D30CA94E9D43}" destId="{13BBC21C-9785-6047-BFC5-77E28F5CC8FB}" srcOrd="33" destOrd="0" presId="urn:microsoft.com/office/officeart/2008/layout/LinedList"/>
    <dgm:cxn modelId="{25A0CA3E-3A20-724B-BCEB-F4208790D48A}" type="presParOf" srcId="{13BBC21C-9785-6047-BFC5-77E28F5CC8FB}" destId="{010C524D-6E76-8041-A424-3D78A1809CFB}" srcOrd="0" destOrd="0" presId="urn:microsoft.com/office/officeart/2008/layout/LinedList"/>
    <dgm:cxn modelId="{87466C37-2BF1-D64C-A9C1-A55A5442A899}" type="presParOf" srcId="{13BBC21C-9785-6047-BFC5-77E28F5CC8FB}" destId="{0E1F7FC7-C363-F049-A64F-3C350789ACB5}" srcOrd="1" destOrd="0" presId="urn:microsoft.com/office/officeart/2008/layout/LinedList"/>
    <dgm:cxn modelId="{AA0A8844-67F8-0649-B99B-303F63F8E54F}" type="presParOf" srcId="{A4EEB2AF-C310-164A-BBAD-D30CA94E9D43}" destId="{96410448-6467-6044-A2DA-937517F75B08}" srcOrd="34" destOrd="0" presId="urn:microsoft.com/office/officeart/2008/layout/LinedList"/>
    <dgm:cxn modelId="{E090E0F3-61F2-4C43-AF4D-F798AD24AEAF}" type="presParOf" srcId="{A4EEB2AF-C310-164A-BBAD-D30CA94E9D43}" destId="{F5A0CA75-69A7-D44A-A93A-8A5CAB14A1C6}" srcOrd="35" destOrd="0" presId="urn:microsoft.com/office/officeart/2008/layout/LinedList"/>
    <dgm:cxn modelId="{AE549931-38FA-F34A-87B1-DC2840B948B2}" type="presParOf" srcId="{F5A0CA75-69A7-D44A-A93A-8A5CAB14A1C6}" destId="{628E833B-2AE2-004D-8BEB-BDDD9F1B15A8}" srcOrd="0" destOrd="0" presId="urn:microsoft.com/office/officeart/2008/layout/LinedList"/>
    <dgm:cxn modelId="{D434DF02-265A-C048-A274-D2D670D613AF}" type="presParOf" srcId="{F5A0CA75-69A7-D44A-A93A-8A5CAB14A1C6}" destId="{8FF65A5E-A0AB-5641-AA4A-937DFB646FC9}" srcOrd="1" destOrd="0" presId="urn:microsoft.com/office/officeart/2008/layout/LinedList"/>
    <dgm:cxn modelId="{5207EDB4-0F30-6A48-AA1C-E77387917B2E}" type="presParOf" srcId="{A4EEB2AF-C310-164A-BBAD-D30CA94E9D43}" destId="{123B78BB-0DEE-E447-B017-98AB94EC1711}" srcOrd="36" destOrd="0" presId="urn:microsoft.com/office/officeart/2008/layout/LinedList"/>
    <dgm:cxn modelId="{D6AF442A-FD08-9644-A94C-25CF063CA6DD}" type="presParOf" srcId="{A4EEB2AF-C310-164A-BBAD-D30CA94E9D43}" destId="{2798BD39-1751-AC41-A1B9-D32652F8CE77}" srcOrd="37" destOrd="0" presId="urn:microsoft.com/office/officeart/2008/layout/LinedList"/>
    <dgm:cxn modelId="{7EF16CEA-CC8C-9349-8F44-3ABBA442BA95}" type="presParOf" srcId="{2798BD39-1751-AC41-A1B9-D32652F8CE77}" destId="{BDF4FF03-1AEA-AE45-8B7D-323424136491}" srcOrd="0" destOrd="0" presId="urn:microsoft.com/office/officeart/2008/layout/LinedList"/>
    <dgm:cxn modelId="{C1B77553-07B1-5B4E-9A62-3C9F664A041F}" type="presParOf" srcId="{2798BD39-1751-AC41-A1B9-D32652F8CE77}" destId="{8DDBA419-7A55-FD42-AC9B-30DD8A61AF8E}" srcOrd="1" destOrd="0" presId="urn:microsoft.com/office/officeart/2008/layout/LinedList"/>
    <dgm:cxn modelId="{CB7EA8EE-BFDD-A949-846A-CA992E1611A0}" type="presParOf" srcId="{A4EEB2AF-C310-164A-BBAD-D30CA94E9D43}" destId="{37B2BE08-5935-1847-83D1-E26BE2CE8454}" srcOrd="38" destOrd="0" presId="urn:microsoft.com/office/officeart/2008/layout/LinedList"/>
    <dgm:cxn modelId="{7B969D11-2E6E-694A-A7D2-C88CA2F29CB7}" type="presParOf" srcId="{A4EEB2AF-C310-164A-BBAD-D30CA94E9D43}" destId="{4E85CA9A-B13F-0F48-9F4D-2B1BEABB0C62}" srcOrd="39" destOrd="0" presId="urn:microsoft.com/office/officeart/2008/layout/LinedList"/>
    <dgm:cxn modelId="{B16DB8AD-D13D-8C44-9118-CC4CC9D22C24}" type="presParOf" srcId="{4E85CA9A-B13F-0F48-9F4D-2B1BEABB0C62}" destId="{A5889318-27F8-324E-A198-E6F58C22FF31}" srcOrd="0" destOrd="0" presId="urn:microsoft.com/office/officeart/2008/layout/LinedList"/>
    <dgm:cxn modelId="{1340F9E4-0753-5B41-9CB0-9905CD4D1AAC}" type="presParOf" srcId="{4E85CA9A-B13F-0F48-9F4D-2B1BEABB0C62}" destId="{95C5BA11-C394-094B-9FDC-65B81BDD3120}" srcOrd="1" destOrd="0" presId="urn:microsoft.com/office/officeart/2008/layout/LinedList"/>
    <dgm:cxn modelId="{BB582F63-7CE4-8047-BA8D-A21B4EC8E188}" type="presParOf" srcId="{A4EEB2AF-C310-164A-BBAD-D30CA94E9D43}" destId="{8BF891C3-7C24-6543-B3A1-3C323D2F8DBD}" srcOrd="40" destOrd="0" presId="urn:microsoft.com/office/officeart/2008/layout/LinedList"/>
    <dgm:cxn modelId="{53166910-B9B1-AB43-9476-316C4AFC538F}" type="presParOf" srcId="{A4EEB2AF-C310-164A-BBAD-D30CA94E9D43}" destId="{EFED6F1F-8FBE-A645-8BCF-55F52BD506C7}" srcOrd="41" destOrd="0" presId="urn:microsoft.com/office/officeart/2008/layout/LinedList"/>
    <dgm:cxn modelId="{B0D8EE4C-E97F-B84A-9F36-42AFBFF9ED26}" type="presParOf" srcId="{EFED6F1F-8FBE-A645-8BCF-55F52BD506C7}" destId="{90158225-2996-5C40-9DFB-A5767DA4F7B9}" srcOrd="0" destOrd="0" presId="urn:microsoft.com/office/officeart/2008/layout/LinedList"/>
    <dgm:cxn modelId="{D2B7963A-EBA8-6541-8B9D-73CDF62EDC51}" type="presParOf" srcId="{EFED6F1F-8FBE-A645-8BCF-55F52BD506C7}" destId="{A5F03EF9-05E7-B84A-9B37-86685FFD062F}" srcOrd="1" destOrd="0" presId="urn:microsoft.com/office/officeart/2008/layout/LinedList"/>
    <dgm:cxn modelId="{B5A5E5CD-E2FA-9343-8A34-0019BB6E9F75}" type="presParOf" srcId="{A4EEB2AF-C310-164A-BBAD-D30CA94E9D43}" destId="{0F338944-E0F5-AB44-8BB5-8FD7B6BE0F24}" srcOrd="42" destOrd="0" presId="urn:microsoft.com/office/officeart/2008/layout/LinedList"/>
    <dgm:cxn modelId="{5BCC7056-C195-0648-999E-2568AC917FB5}" type="presParOf" srcId="{A4EEB2AF-C310-164A-BBAD-D30CA94E9D43}" destId="{47586300-3807-FB48-9163-9D04B8B8619A}" srcOrd="43" destOrd="0" presId="urn:microsoft.com/office/officeart/2008/layout/LinedList"/>
    <dgm:cxn modelId="{DC7FC05A-1D35-854B-8D6A-2B08C2F93F5B}" type="presParOf" srcId="{47586300-3807-FB48-9163-9D04B8B8619A}" destId="{2312EAA8-D3DD-F043-B06C-97F6930CFEE6}" srcOrd="0" destOrd="0" presId="urn:microsoft.com/office/officeart/2008/layout/LinedList"/>
    <dgm:cxn modelId="{0791CBB7-6E69-EE4F-9872-556B52398E7D}" type="presParOf" srcId="{47586300-3807-FB48-9163-9D04B8B8619A}" destId="{58F1A5BA-CBB2-554F-9D0D-4814E57DA397}" srcOrd="1" destOrd="0" presId="urn:microsoft.com/office/officeart/2008/layout/LinedList"/>
    <dgm:cxn modelId="{41DD0125-0816-0446-9B23-3175B1441C5B}" type="presParOf" srcId="{A4EEB2AF-C310-164A-BBAD-D30CA94E9D43}" destId="{4BF1F8A1-03C9-8949-BFAF-265E81B8C044}" srcOrd="44" destOrd="0" presId="urn:microsoft.com/office/officeart/2008/layout/LinedList"/>
    <dgm:cxn modelId="{76064EFC-AF8A-4348-A984-EFE7FDA90A5D}" type="presParOf" srcId="{A4EEB2AF-C310-164A-BBAD-D30CA94E9D43}" destId="{759035B4-9C87-2C44-828D-6B79CF9CCF9B}" srcOrd="45" destOrd="0" presId="urn:microsoft.com/office/officeart/2008/layout/LinedList"/>
    <dgm:cxn modelId="{30D35FEB-169B-8841-93BE-95CC2BF41758}" type="presParOf" srcId="{759035B4-9C87-2C44-828D-6B79CF9CCF9B}" destId="{83EBD25C-7F05-2843-9F4D-36414F82024F}" srcOrd="0" destOrd="0" presId="urn:microsoft.com/office/officeart/2008/layout/LinedList"/>
    <dgm:cxn modelId="{E79424E0-12A4-9140-B13D-CA361FA3AF19}" type="presParOf" srcId="{759035B4-9C87-2C44-828D-6B79CF9CCF9B}" destId="{D4593DBC-3110-9648-AD19-BF37126D822E}" srcOrd="1" destOrd="0" presId="urn:microsoft.com/office/officeart/2008/layout/LinedList"/>
    <dgm:cxn modelId="{0FAFCB3E-5DBC-214D-9376-1FEEA5800BD2}" type="presParOf" srcId="{A4EEB2AF-C310-164A-BBAD-D30CA94E9D43}" destId="{8A4AA1E3-6CEC-C247-8CE6-2EF70936DCDB}" srcOrd="46" destOrd="0" presId="urn:microsoft.com/office/officeart/2008/layout/LinedList"/>
    <dgm:cxn modelId="{549A0BBB-EA21-344C-8594-4671C395651B}" type="presParOf" srcId="{A4EEB2AF-C310-164A-BBAD-D30CA94E9D43}" destId="{AACF22D4-98FF-AB43-96B8-9BEABF4D0034}" srcOrd="47" destOrd="0" presId="urn:microsoft.com/office/officeart/2008/layout/LinedList"/>
    <dgm:cxn modelId="{EF0C2114-BC25-E84B-81B1-C2E1186A61E5}" type="presParOf" srcId="{AACF22D4-98FF-AB43-96B8-9BEABF4D0034}" destId="{08E7466A-3C50-B443-A815-89CCE24C205A}" srcOrd="0" destOrd="0" presId="urn:microsoft.com/office/officeart/2008/layout/LinedList"/>
    <dgm:cxn modelId="{223B866B-7C18-3344-AB0E-E5113B59C592}" type="presParOf" srcId="{AACF22D4-98FF-AB43-96B8-9BEABF4D0034}" destId="{9559A96D-5F37-1846-B938-D82FECA8F726}" srcOrd="1" destOrd="0" presId="urn:microsoft.com/office/officeart/2008/layout/LinedList"/>
    <dgm:cxn modelId="{0BC0DDAE-2358-FF4E-9C5C-3B760EABDD59}" type="presParOf" srcId="{A4EEB2AF-C310-164A-BBAD-D30CA94E9D43}" destId="{87569478-C101-F542-94C3-723AAD2FFF84}" srcOrd="48" destOrd="0" presId="urn:microsoft.com/office/officeart/2008/layout/LinedList"/>
    <dgm:cxn modelId="{FC8E029A-518B-0A4C-A966-13C72CB2751C}" type="presParOf" srcId="{A4EEB2AF-C310-164A-BBAD-D30CA94E9D43}" destId="{5F9867BA-B165-7949-AC60-81A3BF663E2A}" srcOrd="49" destOrd="0" presId="urn:microsoft.com/office/officeart/2008/layout/LinedList"/>
    <dgm:cxn modelId="{A917174E-AE20-8A46-8F0E-E222BCCAC39E}" type="presParOf" srcId="{5F9867BA-B165-7949-AC60-81A3BF663E2A}" destId="{AECCB1BA-7482-084C-A9F9-1F0600398571}" srcOrd="0" destOrd="0" presId="urn:microsoft.com/office/officeart/2008/layout/LinedList"/>
    <dgm:cxn modelId="{A517A50E-47A0-864D-80DD-66544F921D1E}" type="presParOf" srcId="{5F9867BA-B165-7949-AC60-81A3BF663E2A}" destId="{EF6C49F9-F8D8-C24C-BD75-9FCD670AA52D}" srcOrd="1" destOrd="0" presId="urn:microsoft.com/office/officeart/2008/layout/LinedList"/>
    <dgm:cxn modelId="{85B4F30A-A7ED-BA4C-88AE-0D98711FC7C0}" type="presParOf" srcId="{A4EEB2AF-C310-164A-BBAD-D30CA94E9D43}" destId="{4DD95DA1-3199-1A48-928C-D1B4D6332323}" srcOrd="50" destOrd="0" presId="urn:microsoft.com/office/officeart/2008/layout/LinedList"/>
    <dgm:cxn modelId="{4356000C-AE2F-9841-AFF1-00E224AB6099}" type="presParOf" srcId="{A4EEB2AF-C310-164A-BBAD-D30CA94E9D43}" destId="{9EBBBCCB-28E6-D042-B3CC-A1A14EDE84AC}" srcOrd="51" destOrd="0" presId="urn:microsoft.com/office/officeart/2008/layout/LinedList"/>
    <dgm:cxn modelId="{AE126C41-CA57-7049-98FD-07913117780E}" type="presParOf" srcId="{9EBBBCCB-28E6-D042-B3CC-A1A14EDE84AC}" destId="{D8BF1C4B-978A-FF45-BEBC-024EC649A40C}" srcOrd="0" destOrd="0" presId="urn:microsoft.com/office/officeart/2008/layout/LinedList"/>
    <dgm:cxn modelId="{3835B9E0-4987-8148-8002-7BDED2150555}" type="presParOf" srcId="{9EBBBCCB-28E6-D042-B3CC-A1A14EDE84AC}" destId="{0F6C6C45-28A0-3149-BC44-30CA8529F7A3}" srcOrd="1" destOrd="0" presId="urn:microsoft.com/office/officeart/2008/layout/LinedList"/>
    <dgm:cxn modelId="{CA145A67-6AD3-7546-847A-D0FE700C6349}" type="presParOf" srcId="{A4EEB2AF-C310-164A-BBAD-D30CA94E9D43}" destId="{1B8E4954-61B4-6145-B6BE-42B1031932CC}" srcOrd="52" destOrd="0" presId="urn:microsoft.com/office/officeart/2008/layout/LinedList"/>
    <dgm:cxn modelId="{9F360E61-8114-774F-A2EB-D8E1477B3E2D}" type="presParOf" srcId="{A4EEB2AF-C310-164A-BBAD-D30CA94E9D43}" destId="{543BA40B-B575-EE47-9039-1DC8D487494C}" srcOrd="53" destOrd="0" presId="urn:microsoft.com/office/officeart/2008/layout/LinedList"/>
    <dgm:cxn modelId="{FE39CDC1-1B2C-4040-9F4C-941AB5A4EC14}" type="presParOf" srcId="{543BA40B-B575-EE47-9039-1DC8D487494C}" destId="{634C427D-5F8B-4245-8FE5-937D0A5AD7CA}" srcOrd="0" destOrd="0" presId="urn:microsoft.com/office/officeart/2008/layout/LinedList"/>
    <dgm:cxn modelId="{F4BD6802-A8CF-7E40-8BB9-91D203E20996}" type="presParOf" srcId="{543BA40B-B575-EE47-9039-1DC8D487494C}" destId="{83FD7147-5997-DD43-A7F2-CC2DC5B204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A16DBC-A446-4513-BAC2-07D8D99EDF4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0E2D6E-2190-4E87-A863-B0655AD99501}">
      <dgm:prSet/>
      <dgm:spPr/>
      <dgm:t>
        <a:bodyPr/>
        <a:lstStyle/>
        <a:p>
          <a:pPr>
            <a:defRPr b="1"/>
          </a:pPr>
          <a:r>
            <a:rPr lang="en-US"/>
            <a:t>3 „real“ datasets</a:t>
          </a:r>
        </a:p>
      </dgm:t>
    </dgm:pt>
    <dgm:pt modelId="{00DA3907-A938-4A07-9F40-F289FC9BD1D3}" type="parTrans" cxnId="{ECBE56A2-085F-472A-B0B9-162EBCB30CFF}">
      <dgm:prSet/>
      <dgm:spPr/>
      <dgm:t>
        <a:bodyPr/>
        <a:lstStyle/>
        <a:p>
          <a:endParaRPr lang="en-US"/>
        </a:p>
      </dgm:t>
    </dgm:pt>
    <dgm:pt modelId="{9AE65575-EDF1-42F5-B626-B4F54066F9E0}" type="sibTrans" cxnId="{ECBE56A2-085F-472A-B0B9-162EBCB30CFF}">
      <dgm:prSet/>
      <dgm:spPr/>
      <dgm:t>
        <a:bodyPr/>
        <a:lstStyle/>
        <a:p>
          <a:endParaRPr lang="en-US"/>
        </a:p>
      </dgm:t>
    </dgm:pt>
    <dgm:pt modelId="{1C0A7FEC-6453-49BC-86BA-88714ECD7106}">
      <dgm:prSet/>
      <dgm:spPr/>
      <dgm:t>
        <a:bodyPr/>
        <a:lstStyle/>
        <a:p>
          <a:r>
            <a:rPr lang="en-US" dirty="0"/>
            <a:t>Data Analysis (one notebook per group per dataset)</a:t>
          </a:r>
        </a:p>
      </dgm:t>
    </dgm:pt>
    <dgm:pt modelId="{F0B9330B-255B-4B0B-AD3D-9D57F3260CA6}" type="parTrans" cxnId="{DE663120-780F-44A0-AFE1-72102016B67D}">
      <dgm:prSet/>
      <dgm:spPr/>
      <dgm:t>
        <a:bodyPr/>
        <a:lstStyle/>
        <a:p>
          <a:endParaRPr lang="en-US"/>
        </a:p>
      </dgm:t>
    </dgm:pt>
    <dgm:pt modelId="{F74D86D2-D646-4F85-BB0B-DF6567486870}" type="sibTrans" cxnId="{DE663120-780F-44A0-AFE1-72102016B67D}">
      <dgm:prSet/>
      <dgm:spPr/>
      <dgm:t>
        <a:bodyPr/>
        <a:lstStyle/>
        <a:p>
          <a:endParaRPr lang="en-US"/>
        </a:p>
      </dgm:t>
    </dgm:pt>
    <dgm:pt modelId="{87410468-0953-42C6-A372-6B83AF336E76}">
      <dgm:prSet/>
      <dgm:spPr/>
      <dgm:t>
        <a:bodyPr/>
        <a:lstStyle/>
        <a:p>
          <a:r>
            <a:rPr lang="en-US"/>
            <a:t>Choose one dataset for HPO (detailed notebook)</a:t>
          </a:r>
        </a:p>
      </dgm:t>
    </dgm:pt>
    <dgm:pt modelId="{9A7A631F-3B19-44C7-9775-39CF83DB5423}" type="parTrans" cxnId="{8DBF3707-F3DB-49D6-8226-40764488F697}">
      <dgm:prSet/>
      <dgm:spPr/>
      <dgm:t>
        <a:bodyPr/>
        <a:lstStyle/>
        <a:p>
          <a:endParaRPr lang="en-US"/>
        </a:p>
      </dgm:t>
    </dgm:pt>
    <dgm:pt modelId="{EBA6C583-E1A8-424B-B11A-E74382F877E8}" type="sibTrans" cxnId="{8DBF3707-F3DB-49D6-8226-40764488F697}">
      <dgm:prSet/>
      <dgm:spPr/>
      <dgm:t>
        <a:bodyPr/>
        <a:lstStyle/>
        <a:p>
          <a:endParaRPr lang="en-US"/>
        </a:p>
      </dgm:t>
    </dgm:pt>
    <dgm:pt modelId="{51AF511A-B2E7-481E-9355-1A0096A9FC6A}">
      <dgm:prSet/>
      <dgm:spPr/>
      <dgm:t>
        <a:bodyPr/>
        <a:lstStyle/>
        <a:p>
          <a:r>
            <a:rPr lang="en-US"/>
            <a:t>Apply final methods to other two datasets (only note changes)</a:t>
          </a:r>
        </a:p>
      </dgm:t>
    </dgm:pt>
    <dgm:pt modelId="{81599880-52BB-49EE-B12F-75FC2C977B0B}" type="parTrans" cxnId="{0CD47424-E883-49D5-8133-5DB271599ED3}">
      <dgm:prSet/>
      <dgm:spPr/>
      <dgm:t>
        <a:bodyPr/>
        <a:lstStyle/>
        <a:p>
          <a:endParaRPr lang="en-US"/>
        </a:p>
      </dgm:t>
    </dgm:pt>
    <dgm:pt modelId="{E2ED18A9-0513-4F76-AFA3-04BA45A34C18}" type="sibTrans" cxnId="{0CD47424-E883-49D5-8133-5DB271599ED3}">
      <dgm:prSet/>
      <dgm:spPr/>
      <dgm:t>
        <a:bodyPr/>
        <a:lstStyle/>
        <a:p>
          <a:endParaRPr lang="en-US"/>
        </a:p>
      </dgm:t>
    </dgm:pt>
    <dgm:pt modelId="{A2779CDB-B371-44DD-B300-8356BC157C99}">
      <dgm:prSet/>
      <dgm:spPr/>
      <dgm:t>
        <a:bodyPr/>
        <a:lstStyle/>
        <a:p>
          <a:pPr>
            <a:defRPr b="1"/>
          </a:pPr>
          <a:r>
            <a:rPr lang="en-US"/>
            <a:t>3 „synthetic“ datasets</a:t>
          </a:r>
        </a:p>
      </dgm:t>
    </dgm:pt>
    <dgm:pt modelId="{4A249A8F-58A2-4CBC-839C-241C3462D3F8}" type="parTrans" cxnId="{47AC10EF-3D5B-46D5-96C1-8CD152A93341}">
      <dgm:prSet/>
      <dgm:spPr/>
      <dgm:t>
        <a:bodyPr/>
        <a:lstStyle/>
        <a:p>
          <a:endParaRPr lang="en-US"/>
        </a:p>
      </dgm:t>
    </dgm:pt>
    <dgm:pt modelId="{C19FA57A-D4D6-4BA8-97FF-F4DA8E5C0266}" type="sibTrans" cxnId="{47AC10EF-3D5B-46D5-96C1-8CD152A93341}">
      <dgm:prSet/>
      <dgm:spPr/>
      <dgm:t>
        <a:bodyPr/>
        <a:lstStyle/>
        <a:p>
          <a:endParaRPr lang="en-US"/>
        </a:p>
      </dgm:t>
    </dgm:pt>
    <dgm:pt modelId="{D8F02320-A1E2-44A7-B449-DED6E1DFFACD}">
      <dgm:prSet/>
      <dgm:spPr/>
      <dgm:t>
        <a:bodyPr/>
        <a:lstStyle/>
        <a:p>
          <a:r>
            <a:rPr lang="en-US"/>
            <a:t>Find best HPO method while documenting all methods</a:t>
          </a:r>
        </a:p>
      </dgm:t>
    </dgm:pt>
    <dgm:pt modelId="{ED3F44CB-F444-44DA-9D44-3FD463BB3C9C}" type="parTrans" cxnId="{36A1E313-EA44-46C0-BB4B-8277D24CAB15}">
      <dgm:prSet/>
      <dgm:spPr/>
      <dgm:t>
        <a:bodyPr/>
        <a:lstStyle/>
        <a:p>
          <a:endParaRPr lang="en-US"/>
        </a:p>
      </dgm:t>
    </dgm:pt>
    <dgm:pt modelId="{A63B7433-C23B-4C9A-8E99-F3B97D260008}" type="sibTrans" cxnId="{36A1E313-EA44-46C0-BB4B-8277D24CAB15}">
      <dgm:prSet/>
      <dgm:spPr/>
      <dgm:t>
        <a:bodyPr/>
        <a:lstStyle/>
        <a:p>
          <a:endParaRPr lang="en-US"/>
        </a:p>
      </dgm:t>
    </dgm:pt>
    <dgm:pt modelId="{4E00F6C2-6908-4F00-A1F0-C8496C23F451}">
      <dgm:prSet/>
      <dgm:spPr/>
      <dgm:t>
        <a:bodyPr/>
        <a:lstStyle/>
        <a:p>
          <a:r>
            <a:rPr lang="en-US"/>
            <a:t>Best HPO method is tested on 4</a:t>
          </a:r>
          <a:r>
            <a:rPr lang="en-US" baseline="30000"/>
            <a:t>th</a:t>
          </a:r>
          <a:r>
            <a:rPr lang="en-US"/>
            <a:t> unseen dataset</a:t>
          </a:r>
        </a:p>
      </dgm:t>
    </dgm:pt>
    <dgm:pt modelId="{ADE21AC6-6D26-4F2A-819D-B972279C9400}" type="parTrans" cxnId="{02A79ABE-8EE2-402F-98C0-8DFED56CF8CC}">
      <dgm:prSet/>
      <dgm:spPr/>
      <dgm:t>
        <a:bodyPr/>
        <a:lstStyle/>
        <a:p>
          <a:endParaRPr lang="en-US"/>
        </a:p>
      </dgm:t>
    </dgm:pt>
    <dgm:pt modelId="{5E33F50E-0D86-4025-A961-8D78EB88776B}" type="sibTrans" cxnId="{02A79ABE-8EE2-402F-98C0-8DFED56CF8CC}">
      <dgm:prSet/>
      <dgm:spPr/>
      <dgm:t>
        <a:bodyPr/>
        <a:lstStyle/>
        <a:p>
          <a:endParaRPr lang="en-US"/>
        </a:p>
      </dgm:t>
    </dgm:pt>
    <dgm:pt modelId="{08FCB0D8-CBB3-4317-802D-87642C243A44}" type="pres">
      <dgm:prSet presAssocID="{B8A16DBC-A446-4513-BAC2-07D8D99EDF43}" presName="root" presStyleCnt="0">
        <dgm:presLayoutVars>
          <dgm:dir/>
          <dgm:resizeHandles val="exact"/>
        </dgm:presLayoutVars>
      </dgm:prSet>
      <dgm:spPr/>
    </dgm:pt>
    <dgm:pt modelId="{B1C5C684-AD24-4554-BF24-45C33FD52FE5}" type="pres">
      <dgm:prSet presAssocID="{DB0E2D6E-2190-4E87-A863-B0655AD99501}" presName="compNode" presStyleCnt="0"/>
      <dgm:spPr/>
    </dgm:pt>
    <dgm:pt modelId="{A038EB6E-EC3D-40D7-830D-A9D9FBC06D4B}" type="pres">
      <dgm:prSet presAssocID="{DB0E2D6E-2190-4E87-A863-B0655AD9950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ken"/>
        </a:ext>
      </dgm:extLst>
    </dgm:pt>
    <dgm:pt modelId="{CA0491E5-4172-4B09-9181-C3775AA99469}" type="pres">
      <dgm:prSet presAssocID="{DB0E2D6E-2190-4E87-A863-B0655AD99501}" presName="iconSpace" presStyleCnt="0"/>
      <dgm:spPr/>
    </dgm:pt>
    <dgm:pt modelId="{E4CC02C5-3378-4210-B1BE-C6CA33043F4C}" type="pres">
      <dgm:prSet presAssocID="{DB0E2D6E-2190-4E87-A863-B0655AD99501}" presName="parTx" presStyleLbl="revTx" presStyleIdx="0" presStyleCnt="4">
        <dgm:presLayoutVars>
          <dgm:chMax val="0"/>
          <dgm:chPref val="0"/>
        </dgm:presLayoutVars>
      </dgm:prSet>
      <dgm:spPr/>
    </dgm:pt>
    <dgm:pt modelId="{30780C08-6BAC-4EE5-AD13-D75A7E588732}" type="pres">
      <dgm:prSet presAssocID="{DB0E2D6E-2190-4E87-A863-B0655AD99501}" presName="txSpace" presStyleCnt="0"/>
      <dgm:spPr/>
    </dgm:pt>
    <dgm:pt modelId="{02A88E75-E2AA-416F-94A3-DD21EA59932A}" type="pres">
      <dgm:prSet presAssocID="{DB0E2D6E-2190-4E87-A863-B0655AD99501}" presName="desTx" presStyleLbl="revTx" presStyleIdx="1" presStyleCnt="4">
        <dgm:presLayoutVars/>
      </dgm:prSet>
      <dgm:spPr/>
    </dgm:pt>
    <dgm:pt modelId="{F1F54690-4456-4820-86DB-BE02F64CDECE}" type="pres">
      <dgm:prSet presAssocID="{9AE65575-EDF1-42F5-B626-B4F54066F9E0}" presName="sibTrans" presStyleCnt="0"/>
      <dgm:spPr/>
    </dgm:pt>
    <dgm:pt modelId="{4D85061A-395E-48E9-8189-90BA98DAB04A}" type="pres">
      <dgm:prSet presAssocID="{A2779CDB-B371-44DD-B300-8356BC157C99}" presName="compNode" presStyleCnt="0"/>
      <dgm:spPr/>
    </dgm:pt>
    <dgm:pt modelId="{E795F5E1-CA5D-46E6-80F6-1FC01D893F21}" type="pres">
      <dgm:prSet presAssocID="{A2779CDB-B371-44DD-B300-8356BC157C9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FCE19D91-2CB1-4228-93DD-E804C9307281}" type="pres">
      <dgm:prSet presAssocID="{A2779CDB-B371-44DD-B300-8356BC157C99}" presName="iconSpace" presStyleCnt="0"/>
      <dgm:spPr/>
    </dgm:pt>
    <dgm:pt modelId="{13C68A84-F470-4B99-A53C-9B6ADE987DA2}" type="pres">
      <dgm:prSet presAssocID="{A2779CDB-B371-44DD-B300-8356BC157C99}" presName="parTx" presStyleLbl="revTx" presStyleIdx="2" presStyleCnt="4">
        <dgm:presLayoutVars>
          <dgm:chMax val="0"/>
          <dgm:chPref val="0"/>
        </dgm:presLayoutVars>
      </dgm:prSet>
      <dgm:spPr/>
    </dgm:pt>
    <dgm:pt modelId="{7A09FC5E-BE34-4247-AB37-FFF3F97A3707}" type="pres">
      <dgm:prSet presAssocID="{A2779CDB-B371-44DD-B300-8356BC157C99}" presName="txSpace" presStyleCnt="0"/>
      <dgm:spPr/>
    </dgm:pt>
    <dgm:pt modelId="{16893625-6E06-44D9-9DAA-04B1CA9C8DB8}" type="pres">
      <dgm:prSet presAssocID="{A2779CDB-B371-44DD-B300-8356BC157C99}" presName="desTx" presStyleLbl="revTx" presStyleIdx="3" presStyleCnt="4">
        <dgm:presLayoutVars/>
      </dgm:prSet>
      <dgm:spPr/>
    </dgm:pt>
  </dgm:ptLst>
  <dgm:cxnLst>
    <dgm:cxn modelId="{8DBF3707-F3DB-49D6-8226-40764488F697}" srcId="{DB0E2D6E-2190-4E87-A863-B0655AD99501}" destId="{87410468-0953-42C6-A372-6B83AF336E76}" srcOrd="1" destOrd="0" parTransId="{9A7A631F-3B19-44C7-9775-39CF83DB5423}" sibTransId="{EBA6C583-E1A8-424B-B11A-E74382F877E8}"/>
    <dgm:cxn modelId="{36A1E313-EA44-46C0-BB4B-8277D24CAB15}" srcId="{A2779CDB-B371-44DD-B300-8356BC157C99}" destId="{D8F02320-A1E2-44A7-B449-DED6E1DFFACD}" srcOrd="0" destOrd="0" parTransId="{ED3F44CB-F444-44DA-9D44-3FD463BB3C9C}" sibTransId="{A63B7433-C23B-4C9A-8E99-F3B97D260008}"/>
    <dgm:cxn modelId="{DE663120-780F-44A0-AFE1-72102016B67D}" srcId="{DB0E2D6E-2190-4E87-A863-B0655AD99501}" destId="{1C0A7FEC-6453-49BC-86BA-88714ECD7106}" srcOrd="0" destOrd="0" parTransId="{F0B9330B-255B-4B0B-AD3D-9D57F3260CA6}" sibTransId="{F74D86D2-D646-4F85-BB0B-DF6567486870}"/>
    <dgm:cxn modelId="{0CD47424-E883-49D5-8133-5DB271599ED3}" srcId="{DB0E2D6E-2190-4E87-A863-B0655AD99501}" destId="{51AF511A-B2E7-481E-9355-1A0096A9FC6A}" srcOrd="2" destOrd="0" parTransId="{81599880-52BB-49EE-B12F-75FC2C977B0B}" sibTransId="{E2ED18A9-0513-4F76-AFA3-04BA45A34C18}"/>
    <dgm:cxn modelId="{9C3CDD2B-CC87-4485-A6ED-81B631F36652}" type="presOf" srcId="{D8F02320-A1E2-44A7-B449-DED6E1DFFACD}" destId="{16893625-6E06-44D9-9DAA-04B1CA9C8DB8}" srcOrd="0" destOrd="0" presId="urn:microsoft.com/office/officeart/2018/2/layout/IconLabelDescriptionList"/>
    <dgm:cxn modelId="{97BF1377-AEE3-4CBF-ADCF-87F19A4AF61C}" type="presOf" srcId="{87410468-0953-42C6-A372-6B83AF336E76}" destId="{02A88E75-E2AA-416F-94A3-DD21EA59932A}" srcOrd="0" destOrd="1" presId="urn:microsoft.com/office/officeart/2018/2/layout/IconLabelDescriptionList"/>
    <dgm:cxn modelId="{AC22FAA1-0D90-4FF9-8F61-706B9FB20E65}" type="presOf" srcId="{51AF511A-B2E7-481E-9355-1A0096A9FC6A}" destId="{02A88E75-E2AA-416F-94A3-DD21EA59932A}" srcOrd="0" destOrd="2" presId="urn:microsoft.com/office/officeart/2018/2/layout/IconLabelDescriptionList"/>
    <dgm:cxn modelId="{ECBE56A2-085F-472A-B0B9-162EBCB30CFF}" srcId="{B8A16DBC-A446-4513-BAC2-07D8D99EDF43}" destId="{DB0E2D6E-2190-4E87-A863-B0655AD99501}" srcOrd="0" destOrd="0" parTransId="{00DA3907-A938-4A07-9F40-F289FC9BD1D3}" sibTransId="{9AE65575-EDF1-42F5-B626-B4F54066F9E0}"/>
    <dgm:cxn modelId="{E1BA93A2-82B5-4668-B92A-E11160C84BEE}" type="presOf" srcId="{B8A16DBC-A446-4513-BAC2-07D8D99EDF43}" destId="{08FCB0D8-CBB3-4317-802D-87642C243A44}" srcOrd="0" destOrd="0" presId="urn:microsoft.com/office/officeart/2018/2/layout/IconLabelDescriptionList"/>
    <dgm:cxn modelId="{199E51B8-391F-4104-AF4E-374EB1F73D8C}" type="presOf" srcId="{1C0A7FEC-6453-49BC-86BA-88714ECD7106}" destId="{02A88E75-E2AA-416F-94A3-DD21EA59932A}" srcOrd="0" destOrd="0" presId="urn:microsoft.com/office/officeart/2018/2/layout/IconLabelDescriptionList"/>
    <dgm:cxn modelId="{02A79ABE-8EE2-402F-98C0-8DFED56CF8CC}" srcId="{A2779CDB-B371-44DD-B300-8356BC157C99}" destId="{4E00F6C2-6908-4F00-A1F0-C8496C23F451}" srcOrd="1" destOrd="0" parTransId="{ADE21AC6-6D26-4F2A-819D-B972279C9400}" sibTransId="{5E33F50E-0D86-4025-A961-8D78EB88776B}"/>
    <dgm:cxn modelId="{746FDFC4-79A7-47E1-99CC-B4A335E805E1}" type="presOf" srcId="{A2779CDB-B371-44DD-B300-8356BC157C99}" destId="{13C68A84-F470-4B99-A53C-9B6ADE987DA2}" srcOrd="0" destOrd="0" presId="urn:microsoft.com/office/officeart/2018/2/layout/IconLabelDescriptionList"/>
    <dgm:cxn modelId="{7AAEB4CB-25C6-48C3-BDC8-8C8E6D4D44B9}" type="presOf" srcId="{4E00F6C2-6908-4F00-A1F0-C8496C23F451}" destId="{16893625-6E06-44D9-9DAA-04B1CA9C8DB8}" srcOrd="0" destOrd="1" presId="urn:microsoft.com/office/officeart/2018/2/layout/IconLabelDescriptionList"/>
    <dgm:cxn modelId="{01C9E6CF-B360-46FA-B60B-6E23F5574ADD}" type="presOf" srcId="{DB0E2D6E-2190-4E87-A863-B0655AD99501}" destId="{E4CC02C5-3378-4210-B1BE-C6CA33043F4C}" srcOrd="0" destOrd="0" presId="urn:microsoft.com/office/officeart/2018/2/layout/IconLabelDescriptionList"/>
    <dgm:cxn modelId="{47AC10EF-3D5B-46D5-96C1-8CD152A93341}" srcId="{B8A16DBC-A446-4513-BAC2-07D8D99EDF43}" destId="{A2779CDB-B371-44DD-B300-8356BC157C99}" srcOrd="1" destOrd="0" parTransId="{4A249A8F-58A2-4CBC-839C-241C3462D3F8}" sibTransId="{C19FA57A-D4D6-4BA8-97FF-F4DA8E5C0266}"/>
    <dgm:cxn modelId="{2F420E6F-2C4B-41A6-AE5E-7FC309B983A1}" type="presParOf" srcId="{08FCB0D8-CBB3-4317-802D-87642C243A44}" destId="{B1C5C684-AD24-4554-BF24-45C33FD52FE5}" srcOrd="0" destOrd="0" presId="urn:microsoft.com/office/officeart/2018/2/layout/IconLabelDescriptionList"/>
    <dgm:cxn modelId="{B9681347-DA08-40F4-BEF2-7EAAA1647583}" type="presParOf" srcId="{B1C5C684-AD24-4554-BF24-45C33FD52FE5}" destId="{A038EB6E-EC3D-40D7-830D-A9D9FBC06D4B}" srcOrd="0" destOrd="0" presId="urn:microsoft.com/office/officeart/2018/2/layout/IconLabelDescriptionList"/>
    <dgm:cxn modelId="{E6224725-474D-4EB4-A068-98BB8F9ED884}" type="presParOf" srcId="{B1C5C684-AD24-4554-BF24-45C33FD52FE5}" destId="{CA0491E5-4172-4B09-9181-C3775AA99469}" srcOrd="1" destOrd="0" presId="urn:microsoft.com/office/officeart/2018/2/layout/IconLabelDescriptionList"/>
    <dgm:cxn modelId="{00A1C6C4-588B-4EBF-B812-414381D0DAC2}" type="presParOf" srcId="{B1C5C684-AD24-4554-BF24-45C33FD52FE5}" destId="{E4CC02C5-3378-4210-B1BE-C6CA33043F4C}" srcOrd="2" destOrd="0" presId="urn:microsoft.com/office/officeart/2018/2/layout/IconLabelDescriptionList"/>
    <dgm:cxn modelId="{D7095558-9126-4F1A-B777-8CA642721CA0}" type="presParOf" srcId="{B1C5C684-AD24-4554-BF24-45C33FD52FE5}" destId="{30780C08-6BAC-4EE5-AD13-D75A7E588732}" srcOrd="3" destOrd="0" presId="urn:microsoft.com/office/officeart/2018/2/layout/IconLabelDescriptionList"/>
    <dgm:cxn modelId="{3A5A63CB-F86E-480F-AE06-62E67F07FE84}" type="presParOf" srcId="{B1C5C684-AD24-4554-BF24-45C33FD52FE5}" destId="{02A88E75-E2AA-416F-94A3-DD21EA59932A}" srcOrd="4" destOrd="0" presId="urn:microsoft.com/office/officeart/2018/2/layout/IconLabelDescriptionList"/>
    <dgm:cxn modelId="{87AC9D87-CD29-42DA-8F81-22049E65451A}" type="presParOf" srcId="{08FCB0D8-CBB3-4317-802D-87642C243A44}" destId="{F1F54690-4456-4820-86DB-BE02F64CDECE}" srcOrd="1" destOrd="0" presId="urn:microsoft.com/office/officeart/2018/2/layout/IconLabelDescriptionList"/>
    <dgm:cxn modelId="{B48DDA60-3767-4BAD-B567-DF2F8FC3FFAC}" type="presParOf" srcId="{08FCB0D8-CBB3-4317-802D-87642C243A44}" destId="{4D85061A-395E-48E9-8189-90BA98DAB04A}" srcOrd="2" destOrd="0" presId="urn:microsoft.com/office/officeart/2018/2/layout/IconLabelDescriptionList"/>
    <dgm:cxn modelId="{42EAF26B-D9F6-4811-AD5D-41B24956CCF1}" type="presParOf" srcId="{4D85061A-395E-48E9-8189-90BA98DAB04A}" destId="{E795F5E1-CA5D-46E6-80F6-1FC01D893F21}" srcOrd="0" destOrd="0" presId="urn:microsoft.com/office/officeart/2018/2/layout/IconLabelDescriptionList"/>
    <dgm:cxn modelId="{8C514BA4-2FA3-4D38-A766-65F9E72502CA}" type="presParOf" srcId="{4D85061A-395E-48E9-8189-90BA98DAB04A}" destId="{FCE19D91-2CB1-4228-93DD-E804C9307281}" srcOrd="1" destOrd="0" presId="urn:microsoft.com/office/officeart/2018/2/layout/IconLabelDescriptionList"/>
    <dgm:cxn modelId="{7DAF6AC2-1D66-4B15-B7D4-E41603724E3D}" type="presParOf" srcId="{4D85061A-395E-48E9-8189-90BA98DAB04A}" destId="{13C68A84-F470-4B99-A53C-9B6ADE987DA2}" srcOrd="2" destOrd="0" presId="urn:microsoft.com/office/officeart/2018/2/layout/IconLabelDescriptionList"/>
    <dgm:cxn modelId="{1185A6FF-F8E1-4B75-A052-FBD63DB5082B}" type="presParOf" srcId="{4D85061A-395E-48E9-8189-90BA98DAB04A}" destId="{7A09FC5E-BE34-4247-AB37-FFF3F97A3707}" srcOrd="3" destOrd="0" presId="urn:microsoft.com/office/officeart/2018/2/layout/IconLabelDescriptionList"/>
    <dgm:cxn modelId="{8BBA1CCE-24E4-42A5-A0BE-E61C5CFF4CD1}" type="presParOf" srcId="{4D85061A-395E-48E9-8189-90BA98DAB04A}" destId="{16893625-6E06-44D9-9DAA-04B1CA9C8DB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68EC20-E50E-4163-9384-7A3FCBD3E68E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FF92EA-1A97-49E9-9ED4-8A41C03D586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Credit</a:t>
          </a:r>
          <a:endParaRPr lang="en-US"/>
        </a:p>
      </dgm:t>
    </dgm:pt>
    <dgm:pt modelId="{648CA2EE-543C-42C6-B753-CABF13B870D8}" type="parTrans" cxnId="{5C239A0E-D603-43BA-8564-8F4D6B391DD7}">
      <dgm:prSet/>
      <dgm:spPr/>
      <dgm:t>
        <a:bodyPr/>
        <a:lstStyle/>
        <a:p>
          <a:endParaRPr lang="en-US"/>
        </a:p>
      </dgm:t>
    </dgm:pt>
    <dgm:pt modelId="{487DCA6F-6D61-4DEB-9637-6F114206C9DE}" type="sibTrans" cxnId="{5C239A0E-D603-43BA-8564-8F4D6B391DD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2FD0EC-BDCF-4351-8369-3A84A184F9F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Income</a:t>
          </a:r>
          <a:endParaRPr lang="en-US" dirty="0"/>
        </a:p>
      </dgm:t>
    </dgm:pt>
    <dgm:pt modelId="{F9CC8FDF-A196-415C-8CF3-2D031C9FA3D5}" type="parTrans" cxnId="{8D96552F-9B82-4E62-93D2-C1F37F577321}">
      <dgm:prSet/>
      <dgm:spPr/>
      <dgm:t>
        <a:bodyPr/>
        <a:lstStyle/>
        <a:p>
          <a:endParaRPr lang="en-US"/>
        </a:p>
      </dgm:t>
    </dgm:pt>
    <dgm:pt modelId="{D5A54DCD-C5F4-44B2-AB6F-399B45244F95}" type="sibTrans" cxnId="{8D96552F-9B82-4E62-93D2-C1F37F5773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4CA6D70-2668-4395-A898-28765E3A6B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Bank</a:t>
          </a:r>
          <a:endParaRPr lang="en-US" dirty="0"/>
        </a:p>
      </dgm:t>
    </dgm:pt>
    <dgm:pt modelId="{8EAF207B-4803-45C1-9D32-4465B97860BC}" type="parTrans" cxnId="{C7638929-8D15-4BDC-BAEC-01E2151F683D}">
      <dgm:prSet/>
      <dgm:spPr/>
      <dgm:t>
        <a:bodyPr/>
        <a:lstStyle/>
        <a:p>
          <a:endParaRPr lang="en-US"/>
        </a:p>
      </dgm:t>
    </dgm:pt>
    <dgm:pt modelId="{822147E5-A318-4DBC-8BAC-12BEC6437129}" type="sibTrans" cxnId="{C7638929-8D15-4BDC-BAEC-01E2151F683D}">
      <dgm:prSet/>
      <dgm:spPr/>
      <dgm:t>
        <a:bodyPr/>
        <a:lstStyle/>
        <a:p>
          <a:endParaRPr lang="en-US"/>
        </a:p>
      </dgm:t>
    </dgm:pt>
    <dgm:pt modelId="{0AF4C3CE-CCBB-43EC-BC4C-2E003D8F8DAA}" type="pres">
      <dgm:prSet presAssocID="{9968EC20-E50E-4163-9384-7A3FCBD3E68E}" presName="root" presStyleCnt="0">
        <dgm:presLayoutVars>
          <dgm:dir/>
          <dgm:resizeHandles val="exact"/>
        </dgm:presLayoutVars>
      </dgm:prSet>
      <dgm:spPr/>
    </dgm:pt>
    <dgm:pt modelId="{76281153-16D4-4657-A0DF-487D6925D9D5}" type="pres">
      <dgm:prSet presAssocID="{91FF92EA-1A97-49E9-9ED4-8A41C03D586E}" presName="compNode" presStyleCnt="0"/>
      <dgm:spPr/>
    </dgm:pt>
    <dgm:pt modelId="{3291E29F-618F-4556-9FCA-35DF79B3A39B}" type="pres">
      <dgm:prSet presAssocID="{91FF92EA-1A97-49E9-9ED4-8A41C03D586E}" presName="bgRect" presStyleLbl="bgShp" presStyleIdx="0" presStyleCnt="3"/>
      <dgm:spPr/>
    </dgm:pt>
    <dgm:pt modelId="{7B781247-28BE-4C5F-BE51-40CF65318CF7}" type="pres">
      <dgm:prSet presAssocID="{91FF92EA-1A97-49E9-9ED4-8A41C03D586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347BBF70-FE6E-4521-89FA-E6E59405D64B}" type="pres">
      <dgm:prSet presAssocID="{91FF92EA-1A97-49E9-9ED4-8A41C03D586E}" presName="spaceRect" presStyleCnt="0"/>
      <dgm:spPr/>
    </dgm:pt>
    <dgm:pt modelId="{EC936F63-7A15-4862-80C3-7CAC71342026}" type="pres">
      <dgm:prSet presAssocID="{91FF92EA-1A97-49E9-9ED4-8A41C03D586E}" presName="parTx" presStyleLbl="revTx" presStyleIdx="0" presStyleCnt="3">
        <dgm:presLayoutVars>
          <dgm:chMax val="0"/>
          <dgm:chPref val="0"/>
        </dgm:presLayoutVars>
      </dgm:prSet>
      <dgm:spPr/>
    </dgm:pt>
    <dgm:pt modelId="{CCA76881-3C58-417F-9B78-9AE4ABAB22E5}" type="pres">
      <dgm:prSet presAssocID="{487DCA6F-6D61-4DEB-9637-6F114206C9DE}" presName="sibTrans" presStyleCnt="0"/>
      <dgm:spPr/>
    </dgm:pt>
    <dgm:pt modelId="{203CE425-B5DA-4536-B2B1-2DD6E25AD21D}" type="pres">
      <dgm:prSet presAssocID="{D02FD0EC-BDCF-4351-8369-3A84A184F9F1}" presName="compNode" presStyleCnt="0"/>
      <dgm:spPr/>
    </dgm:pt>
    <dgm:pt modelId="{DBE12743-8D0A-44FF-9D02-ADA634ACA12C}" type="pres">
      <dgm:prSet presAssocID="{D02FD0EC-BDCF-4351-8369-3A84A184F9F1}" presName="bgRect" presStyleLbl="bgShp" presStyleIdx="1" presStyleCnt="3"/>
      <dgm:spPr/>
    </dgm:pt>
    <dgm:pt modelId="{D13FF602-59FF-4758-B356-ED07A5B692D3}" type="pres">
      <dgm:prSet presAssocID="{D02FD0EC-BDCF-4351-8369-3A84A184F9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nt"/>
        </a:ext>
      </dgm:extLst>
    </dgm:pt>
    <dgm:pt modelId="{340F9AC5-64EA-46BD-A6B5-2D1F359F0C75}" type="pres">
      <dgm:prSet presAssocID="{D02FD0EC-BDCF-4351-8369-3A84A184F9F1}" presName="spaceRect" presStyleCnt="0"/>
      <dgm:spPr/>
    </dgm:pt>
    <dgm:pt modelId="{D61F48E0-F814-4BAE-A6CB-0A6CE1812102}" type="pres">
      <dgm:prSet presAssocID="{D02FD0EC-BDCF-4351-8369-3A84A184F9F1}" presName="parTx" presStyleLbl="revTx" presStyleIdx="1" presStyleCnt="3">
        <dgm:presLayoutVars>
          <dgm:chMax val="0"/>
          <dgm:chPref val="0"/>
        </dgm:presLayoutVars>
      </dgm:prSet>
      <dgm:spPr/>
    </dgm:pt>
    <dgm:pt modelId="{CFBDC562-592E-4DD1-AA79-7F34883CFED1}" type="pres">
      <dgm:prSet presAssocID="{D5A54DCD-C5F4-44B2-AB6F-399B45244F95}" presName="sibTrans" presStyleCnt="0"/>
      <dgm:spPr/>
    </dgm:pt>
    <dgm:pt modelId="{C43A7326-7E20-4794-9F1C-B87BF1069849}" type="pres">
      <dgm:prSet presAssocID="{F4CA6D70-2668-4395-A898-28765E3A6B9F}" presName="compNode" presStyleCnt="0"/>
      <dgm:spPr/>
    </dgm:pt>
    <dgm:pt modelId="{A89A8E77-188E-4CD3-8F4A-AEA2B17939F0}" type="pres">
      <dgm:prSet presAssocID="{F4CA6D70-2668-4395-A898-28765E3A6B9F}" presName="bgRect" presStyleLbl="bgShp" presStyleIdx="2" presStyleCnt="3"/>
      <dgm:spPr/>
    </dgm:pt>
    <dgm:pt modelId="{DF29E104-055E-4A1C-8CB5-C2A5067D2EA0}" type="pres">
      <dgm:prSet presAssocID="{F4CA6D70-2668-4395-A898-28765E3A6B9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8F5B36A-476F-4F7B-BF56-EA70EB34CC77}" type="pres">
      <dgm:prSet presAssocID="{F4CA6D70-2668-4395-A898-28765E3A6B9F}" presName="spaceRect" presStyleCnt="0"/>
      <dgm:spPr/>
    </dgm:pt>
    <dgm:pt modelId="{3E151C6E-3424-4356-A51A-AED515DB9AD1}" type="pres">
      <dgm:prSet presAssocID="{F4CA6D70-2668-4395-A898-28765E3A6B9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C239A0E-D603-43BA-8564-8F4D6B391DD7}" srcId="{9968EC20-E50E-4163-9384-7A3FCBD3E68E}" destId="{91FF92EA-1A97-49E9-9ED4-8A41C03D586E}" srcOrd="0" destOrd="0" parTransId="{648CA2EE-543C-42C6-B753-CABF13B870D8}" sibTransId="{487DCA6F-6D61-4DEB-9637-6F114206C9DE}"/>
    <dgm:cxn modelId="{C7638929-8D15-4BDC-BAEC-01E2151F683D}" srcId="{9968EC20-E50E-4163-9384-7A3FCBD3E68E}" destId="{F4CA6D70-2668-4395-A898-28765E3A6B9F}" srcOrd="2" destOrd="0" parTransId="{8EAF207B-4803-45C1-9D32-4465B97860BC}" sibTransId="{822147E5-A318-4DBC-8BAC-12BEC6437129}"/>
    <dgm:cxn modelId="{8D96552F-9B82-4E62-93D2-C1F37F577321}" srcId="{9968EC20-E50E-4163-9384-7A3FCBD3E68E}" destId="{D02FD0EC-BDCF-4351-8369-3A84A184F9F1}" srcOrd="1" destOrd="0" parTransId="{F9CC8FDF-A196-415C-8CF3-2D031C9FA3D5}" sibTransId="{D5A54DCD-C5F4-44B2-AB6F-399B45244F95}"/>
    <dgm:cxn modelId="{5D90F33A-0F1D-8048-8914-50AAFC22C9C4}" type="presOf" srcId="{D02FD0EC-BDCF-4351-8369-3A84A184F9F1}" destId="{D61F48E0-F814-4BAE-A6CB-0A6CE1812102}" srcOrd="0" destOrd="0" presId="urn:microsoft.com/office/officeart/2018/2/layout/IconVerticalSolidList"/>
    <dgm:cxn modelId="{7C8F02CC-3BAC-F943-ADA7-5FB2AC355377}" type="presOf" srcId="{F4CA6D70-2668-4395-A898-28765E3A6B9F}" destId="{3E151C6E-3424-4356-A51A-AED515DB9AD1}" srcOrd="0" destOrd="0" presId="urn:microsoft.com/office/officeart/2018/2/layout/IconVerticalSolidList"/>
    <dgm:cxn modelId="{D7BDEED7-3F65-C449-B4A4-8F11D2FE5E3A}" type="presOf" srcId="{91FF92EA-1A97-49E9-9ED4-8A41C03D586E}" destId="{EC936F63-7A15-4862-80C3-7CAC71342026}" srcOrd="0" destOrd="0" presId="urn:microsoft.com/office/officeart/2018/2/layout/IconVerticalSolidList"/>
    <dgm:cxn modelId="{50C9B2F4-B076-984C-BF73-1F2CB4DECE1B}" type="presOf" srcId="{9968EC20-E50E-4163-9384-7A3FCBD3E68E}" destId="{0AF4C3CE-CCBB-43EC-BC4C-2E003D8F8DAA}" srcOrd="0" destOrd="0" presId="urn:microsoft.com/office/officeart/2018/2/layout/IconVerticalSolidList"/>
    <dgm:cxn modelId="{3B90D560-4D3E-D440-9C81-6ED9048ED850}" type="presParOf" srcId="{0AF4C3CE-CCBB-43EC-BC4C-2E003D8F8DAA}" destId="{76281153-16D4-4657-A0DF-487D6925D9D5}" srcOrd="0" destOrd="0" presId="urn:microsoft.com/office/officeart/2018/2/layout/IconVerticalSolidList"/>
    <dgm:cxn modelId="{ED3EBD6A-0D4E-4D48-9028-7377BC74DB6E}" type="presParOf" srcId="{76281153-16D4-4657-A0DF-487D6925D9D5}" destId="{3291E29F-618F-4556-9FCA-35DF79B3A39B}" srcOrd="0" destOrd="0" presId="urn:microsoft.com/office/officeart/2018/2/layout/IconVerticalSolidList"/>
    <dgm:cxn modelId="{B45E0125-2365-5845-8C0C-922FD076FE72}" type="presParOf" srcId="{76281153-16D4-4657-A0DF-487D6925D9D5}" destId="{7B781247-28BE-4C5F-BE51-40CF65318CF7}" srcOrd="1" destOrd="0" presId="urn:microsoft.com/office/officeart/2018/2/layout/IconVerticalSolidList"/>
    <dgm:cxn modelId="{2A2F840D-448E-BF4B-BCAC-C3852E6A3BD0}" type="presParOf" srcId="{76281153-16D4-4657-A0DF-487D6925D9D5}" destId="{347BBF70-FE6E-4521-89FA-E6E59405D64B}" srcOrd="2" destOrd="0" presId="urn:microsoft.com/office/officeart/2018/2/layout/IconVerticalSolidList"/>
    <dgm:cxn modelId="{8195D3D6-3B57-C64E-8F49-24B56D7EB65D}" type="presParOf" srcId="{76281153-16D4-4657-A0DF-487D6925D9D5}" destId="{EC936F63-7A15-4862-80C3-7CAC71342026}" srcOrd="3" destOrd="0" presId="urn:microsoft.com/office/officeart/2018/2/layout/IconVerticalSolidList"/>
    <dgm:cxn modelId="{18C8ED88-A81F-2840-A366-67DFAAA277B4}" type="presParOf" srcId="{0AF4C3CE-CCBB-43EC-BC4C-2E003D8F8DAA}" destId="{CCA76881-3C58-417F-9B78-9AE4ABAB22E5}" srcOrd="1" destOrd="0" presId="urn:microsoft.com/office/officeart/2018/2/layout/IconVerticalSolidList"/>
    <dgm:cxn modelId="{6BD43E63-A725-6D44-BED8-6F9440186A17}" type="presParOf" srcId="{0AF4C3CE-CCBB-43EC-BC4C-2E003D8F8DAA}" destId="{203CE425-B5DA-4536-B2B1-2DD6E25AD21D}" srcOrd="2" destOrd="0" presId="urn:microsoft.com/office/officeart/2018/2/layout/IconVerticalSolidList"/>
    <dgm:cxn modelId="{FA49D425-CC58-C049-A886-BCC043B8FB29}" type="presParOf" srcId="{203CE425-B5DA-4536-B2B1-2DD6E25AD21D}" destId="{DBE12743-8D0A-44FF-9D02-ADA634ACA12C}" srcOrd="0" destOrd="0" presId="urn:microsoft.com/office/officeart/2018/2/layout/IconVerticalSolidList"/>
    <dgm:cxn modelId="{44ED8A44-84DA-0E42-A2FD-C670D62B5245}" type="presParOf" srcId="{203CE425-B5DA-4536-B2B1-2DD6E25AD21D}" destId="{D13FF602-59FF-4758-B356-ED07A5B692D3}" srcOrd="1" destOrd="0" presId="urn:microsoft.com/office/officeart/2018/2/layout/IconVerticalSolidList"/>
    <dgm:cxn modelId="{59313AD7-EE69-0145-8A4D-EBCBA7A664AF}" type="presParOf" srcId="{203CE425-B5DA-4536-B2B1-2DD6E25AD21D}" destId="{340F9AC5-64EA-46BD-A6B5-2D1F359F0C75}" srcOrd="2" destOrd="0" presId="urn:microsoft.com/office/officeart/2018/2/layout/IconVerticalSolidList"/>
    <dgm:cxn modelId="{1A117DE3-2A1D-7045-9D81-89F30F492414}" type="presParOf" srcId="{203CE425-B5DA-4536-B2B1-2DD6E25AD21D}" destId="{D61F48E0-F814-4BAE-A6CB-0A6CE1812102}" srcOrd="3" destOrd="0" presId="urn:microsoft.com/office/officeart/2018/2/layout/IconVerticalSolidList"/>
    <dgm:cxn modelId="{070A51E4-9D3C-4F4F-9D1B-7157F31FBF04}" type="presParOf" srcId="{0AF4C3CE-CCBB-43EC-BC4C-2E003D8F8DAA}" destId="{CFBDC562-592E-4DD1-AA79-7F34883CFED1}" srcOrd="3" destOrd="0" presId="urn:microsoft.com/office/officeart/2018/2/layout/IconVerticalSolidList"/>
    <dgm:cxn modelId="{C9B84270-FE47-CA47-9568-9FF0BBB9E419}" type="presParOf" srcId="{0AF4C3CE-CCBB-43EC-BC4C-2E003D8F8DAA}" destId="{C43A7326-7E20-4794-9F1C-B87BF1069849}" srcOrd="4" destOrd="0" presId="urn:microsoft.com/office/officeart/2018/2/layout/IconVerticalSolidList"/>
    <dgm:cxn modelId="{63F2595D-BF75-D744-BDC1-FE7E829878B8}" type="presParOf" srcId="{C43A7326-7E20-4794-9F1C-B87BF1069849}" destId="{A89A8E77-188E-4CD3-8F4A-AEA2B17939F0}" srcOrd="0" destOrd="0" presId="urn:microsoft.com/office/officeart/2018/2/layout/IconVerticalSolidList"/>
    <dgm:cxn modelId="{D4B56E85-1AC3-7846-8E6D-B607BCC888AC}" type="presParOf" srcId="{C43A7326-7E20-4794-9F1C-B87BF1069849}" destId="{DF29E104-055E-4A1C-8CB5-C2A5067D2EA0}" srcOrd="1" destOrd="0" presId="urn:microsoft.com/office/officeart/2018/2/layout/IconVerticalSolidList"/>
    <dgm:cxn modelId="{238DD70A-8A38-3A45-B0E6-B78774604EF0}" type="presParOf" srcId="{C43A7326-7E20-4794-9F1C-B87BF1069849}" destId="{08F5B36A-476F-4F7B-BF56-EA70EB34CC77}" srcOrd="2" destOrd="0" presId="urn:microsoft.com/office/officeart/2018/2/layout/IconVerticalSolidList"/>
    <dgm:cxn modelId="{C741EB0C-3C87-464D-AC58-5E7EDA6EE0BF}" type="presParOf" srcId="{C43A7326-7E20-4794-9F1C-B87BF1069849}" destId="{3E151C6E-3424-4356-A51A-AED515DB9A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7C9205-36A2-4C57-BC8F-0FE4FD048BE9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4F4829-D4D3-4EDE-9FEF-D625099D023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Final score</a:t>
          </a:r>
        </a:p>
      </dgm:t>
    </dgm:pt>
    <dgm:pt modelId="{D733433C-936F-4B21-A04B-D6CD484C50FA}" type="parTrans" cxnId="{C6BD7223-0694-460F-9674-4E9105D7CF93}">
      <dgm:prSet/>
      <dgm:spPr/>
      <dgm:t>
        <a:bodyPr/>
        <a:lstStyle/>
        <a:p>
          <a:endParaRPr lang="en-US"/>
        </a:p>
      </dgm:t>
    </dgm:pt>
    <dgm:pt modelId="{6EC388B9-420C-4B22-AE9F-91012393AF90}" type="sibTrans" cxnId="{C6BD7223-0694-460F-9674-4E9105D7CF93}">
      <dgm:prSet/>
      <dgm:spPr/>
      <dgm:t>
        <a:bodyPr/>
        <a:lstStyle/>
        <a:p>
          <a:endParaRPr lang="en-US"/>
        </a:p>
      </dgm:t>
    </dgm:pt>
    <dgm:pt modelId="{85F075C9-BECA-46E5-9813-340C3B2E40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F1, Accuracy, etc.</a:t>
          </a:r>
        </a:p>
      </dgm:t>
    </dgm:pt>
    <dgm:pt modelId="{D58A1A3A-5150-4B4B-A3E9-7AA0D466A7A9}" type="parTrans" cxnId="{553DDF64-34D7-46ED-A5AF-C9B2A3BA9881}">
      <dgm:prSet/>
      <dgm:spPr/>
      <dgm:t>
        <a:bodyPr/>
        <a:lstStyle/>
        <a:p>
          <a:endParaRPr lang="en-US"/>
        </a:p>
      </dgm:t>
    </dgm:pt>
    <dgm:pt modelId="{89FABFD5-73C2-46AD-8086-DE846CACE5C1}" type="sibTrans" cxnId="{553DDF64-34D7-46ED-A5AF-C9B2A3BA9881}">
      <dgm:prSet/>
      <dgm:spPr/>
      <dgm:t>
        <a:bodyPr/>
        <a:lstStyle/>
        <a:p>
          <a:endParaRPr lang="en-US"/>
        </a:p>
      </dgm:t>
    </dgm:pt>
    <dgm:pt modelId="{771CBD81-BCCB-4C68-ACF4-2313F53198E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Time-to-Performance</a:t>
          </a:r>
        </a:p>
      </dgm:t>
    </dgm:pt>
    <dgm:pt modelId="{91C6D1BF-B2F3-49CA-995A-66C311434154}" type="parTrans" cxnId="{4CD9F164-DFF2-4A44-A2F6-57A4E5FFC811}">
      <dgm:prSet/>
      <dgm:spPr/>
      <dgm:t>
        <a:bodyPr/>
        <a:lstStyle/>
        <a:p>
          <a:endParaRPr lang="en-US"/>
        </a:p>
      </dgm:t>
    </dgm:pt>
    <dgm:pt modelId="{BDFE4DFD-8D97-4EF5-A58A-C87BBB475895}" type="sibTrans" cxnId="{4CD9F164-DFF2-4A44-A2F6-57A4E5FFC811}">
      <dgm:prSet/>
      <dgm:spPr/>
      <dgm:t>
        <a:bodyPr/>
        <a:lstStyle/>
        <a:p>
          <a:endParaRPr lang="en-US"/>
        </a:p>
      </dgm:t>
    </dgm:pt>
    <dgm:pt modelId="{4B673B4E-4200-4644-81D5-157B0CF98A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Computation time (e.g. to reach a specific score)</a:t>
          </a:r>
        </a:p>
      </dgm:t>
    </dgm:pt>
    <dgm:pt modelId="{A81F60B0-9EE6-47C0-B1C9-016428B76C42}" type="parTrans" cxnId="{AB5DAF46-CA37-4852-87E5-44DD16FEA51E}">
      <dgm:prSet/>
      <dgm:spPr/>
      <dgm:t>
        <a:bodyPr/>
        <a:lstStyle/>
        <a:p>
          <a:endParaRPr lang="en-US"/>
        </a:p>
      </dgm:t>
    </dgm:pt>
    <dgm:pt modelId="{ECD671BD-D02F-4E63-8351-5E86E3522204}" type="sibTrans" cxnId="{AB5DAF46-CA37-4852-87E5-44DD16FEA51E}">
      <dgm:prSet/>
      <dgm:spPr/>
      <dgm:t>
        <a:bodyPr/>
        <a:lstStyle/>
        <a:p>
          <a:endParaRPr lang="en-US"/>
        </a:p>
      </dgm:t>
    </dgm:pt>
    <dgm:pt modelId="{A6FBC866-5A25-412F-A88B-0B7C01FFF0D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Budget Efficiency</a:t>
          </a:r>
        </a:p>
      </dgm:t>
    </dgm:pt>
    <dgm:pt modelId="{3F11EEA1-8812-467C-B2DF-8DD3BC0314C4}" type="parTrans" cxnId="{E6186821-C87E-4C0A-9B9C-A08E2506BAC0}">
      <dgm:prSet/>
      <dgm:spPr/>
      <dgm:t>
        <a:bodyPr/>
        <a:lstStyle/>
        <a:p>
          <a:endParaRPr lang="en-US"/>
        </a:p>
      </dgm:t>
    </dgm:pt>
    <dgm:pt modelId="{219024F0-A76C-4D61-A235-6524B465656C}" type="sibTrans" cxnId="{E6186821-C87E-4C0A-9B9C-A08E2506BAC0}">
      <dgm:prSet/>
      <dgm:spPr/>
      <dgm:t>
        <a:bodyPr/>
        <a:lstStyle/>
        <a:p>
          <a:endParaRPr lang="en-US"/>
        </a:p>
      </dgm:t>
    </dgm:pt>
    <dgm:pt modelId="{62544495-7D0D-4E6E-A6D1-188592F965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evaluations, runtime</a:t>
          </a:r>
        </a:p>
      </dgm:t>
    </dgm:pt>
    <dgm:pt modelId="{D33B56BF-1497-4620-81CD-C180157BFBB0}" type="parTrans" cxnId="{EF7AA6C0-837E-4B04-83CB-97827098F119}">
      <dgm:prSet/>
      <dgm:spPr/>
      <dgm:t>
        <a:bodyPr/>
        <a:lstStyle/>
        <a:p>
          <a:endParaRPr lang="en-US"/>
        </a:p>
      </dgm:t>
    </dgm:pt>
    <dgm:pt modelId="{AECDF8AA-40A6-4B75-896E-E7A0738612BD}" type="sibTrans" cxnId="{EF7AA6C0-837E-4B04-83CB-97827098F119}">
      <dgm:prSet/>
      <dgm:spPr/>
      <dgm:t>
        <a:bodyPr/>
        <a:lstStyle/>
        <a:p>
          <a:endParaRPr lang="en-US"/>
        </a:p>
      </dgm:t>
    </dgm:pt>
    <dgm:pt modelId="{D6363679-45A0-4756-97D0-9FD6CEE5986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Robustness</a:t>
          </a:r>
        </a:p>
      </dgm:t>
    </dgm:pt>
    <dgm:pt modelId="{F0415480-9475-4708-B732-FC1BFDC7D1C2}" type="parTrans" cxnId="{34613C23-FB76-48CB-BD63-FB686C08D007}">
      <dgm:prSet/>
      <dgm:spPr/>
      <dgm:t>
        <a:bodyPr/>
        <a:lstStyle/>
        <a:p>
          <a:endParaRPr lang="en-US"/>
        </a:p>
      </dgm:t>
    </dgm:pt>
    <dgm:pt modelId="{1EA51BBB-61EC-4E78-B895-C30ACC53D03A}" type="sibTrans" cxnId="{34613C23-FB76-48CB-BD63-FB686C08D007}">
      <dgm:prSet/>
      <dgm:spPr/>
      <dgm:t>
        <a:bodyPr/>
        <a:lstStyle/>
        <a:p>
          <a:endParaRPr lang="en-US"/>
        </a:p>
      </dgm:t>
    </dgm:pt>
    <dgm:pt modelId="{4ADE8DFD-EFED-4A27-885A-9A6813A075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Unseen data run</a:t>
          </a:r>
        </a:p>
      </dgm:t>
    </dgm:pt>
    <dgm:pt modelId="{8A02C518-839D-4D44-B6A8-63F35C53E77E}" type="parTrans" cxnId="{D14EEF18-CFCB-4CE4-AA38-AE5EE4308464}">
      <dgm:prSet/>
      <dgm:spPr/>
      <dgm:t>
        <a:bodyPr/>
        <a:lstStyle/>
        <a:p>
          <a:endParaRPr lang="en-US"/>
        </a:p>
      </dgm:t>
    </dgm:pt>
    <dgm:pt modelId="{991C1C3E-D39F-4DFA-A56D-77E25EBFFEDB}" type="sibTrans" cxnId="{D14EEF18-CFCB-4CE4-AA38-AE5EE4308464}">
      <dgm:prSet/>
      <dgm:spPr/>
      <dgm:t>
        <a:bodyPr/>
        <a:lstStyle/>
        <a:p>
          <a:endParaRPr lang="en-US"/>
        </a:p>
      </dgm:t>
    </dgm:pt>
    <dgm:pt modelId="{DAEFE212-C35A-4530-8FD9-744D10DB88D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Reproducibility</a:t>
          </a:r>
        </a:p>
      </dgm:t>
    </dgm:pt>
    <dgm:pt modelId="{E0DFB31E-6359-4E85-A163-8A1CD413F031}" type="parTrans" cxnId="{7158BF56-F3B9-448B-AE53-81143865AC02}">
      <dgm:prSet/>
      <dgm:spPr/>
      <dgm:t>
        <a:bodyPr/>
        <a:lstStyle/>
        <a:p>
          <a:endParaRPr lang="en-US"/>
        </a:p>
      </dgm:t>
    </dgm:pt>
    <dgm:pt modelId="{AD4AAE59-9443-4149-A1BC-F334EE7C9347}" type="sibTrans" cxnId="{7158BF56-F3B9-448B-AE53-81143865AC02}">
      <dgm:prSet/>
      <dgm:spPr/>
      <dgm:t>
        <a:bodyPr/>
        <a:lstStyle/>
        <a:p>
          <a:endParaRPr lang="en-US"/>
        </a:p>
      </dgm:t>
    </dgm:pt>
    <dgm:pt modelId="{3E72C43F-2E46-4998-B0AC-CE0F4503C5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Variance across seeds</a:t>
          </a:r>
        </a:p>
      </dgm:t>
    </dgm:pt>
    <dgm:pt modelId="{B9268D45-C722-4D23-AFF4-A9F11257A9A3}" type="parTrans" cxnId="{8FB9C13A-D205-4048-9C01-0FD8E4500576}">
      <dgm:prSet/>
      <dgm:spPr/>
      <dgm:t>
        <a:bodyPr/>
        <a:lstStyle/>
        <a:p>
          <a:endParaRPr lang="en-US"/>
        </a:p>
      </dgm:t>
    </dgm:pt>
    <dgm:pt modelId="{55163B39-E59B-4033-BCE7-627636EF2B02}" type="sibTrans" cxnId="{8FB9C13A-D205-4048-9C01-0FD8E4500576}">
      <dgm:prSet/>
      <dgm:spPr/>
      <dgm:t>
        <a:bodyPr/>
        <a:lstStyle/>
        <a:p>
          <a:endParaRPr lang="en-US"/>
        </a:p>
      </dgm:t>
    </dgm:pt>
    <dgm:pt modelId="{C5C88E1A-F7B3-4632-B2F0-33FA4826AEF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Exploration</a:t>
          </a:r>
        </a:p>
      </dgm:t>
    </dgm:pt>
    <dgm:pt modelId="{201C74BE-5E4B-40BC-BD1A-9B8E33D99CDB}" type="parTrans" cxnId="{AD0DBCCE-863F-4255-BBC2-7AD31EC2EC6B}">
      <dgm:prSet/>
      <dgm:spPr/>
      <dgm:t>
        <a:bodyPr/>
        <a:lstStyle/>
        <a:p>
          <a:endParaRPr lang="en-US"/>
        </a:p>
      </dgm:t>
    </dgm:pt>
    <dgm:pt modelId="{FBBCEA51-ACE2-4BF9-A50C-D7E968E41324}" type="sibTrans" cxnId="{AD0DBCCE-863F-4255-BBC2-7AD31EC2EC6B}">
      <dgm:prSet/>
      <dgm:spPr/>
      <dgm:t>
        <a:bodyPr/>
        <a:lstStyle/>
        <a:p>
          <a:endParaRPr lang="en-US"/>
        </a:p>
      </dgm:t>
    </dgm:pt>
    <dgm:pt modelId="{18498CED-20D6-49A0-946A-B2091EF451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Different approaches</a:t>
          </a:r>
        </a:p>
        <a:p>
          <a:pPr>
            <a:lnSpc>
              <a:spcPct val="100000"/>
            </a:lnSpc>
          </a:pPr>
          <a:r>
            <a:rPr lang="en-US" dirty="0"/>
            <a:t>Comparisons</a:t>
          </a:r>
        </a:p>
      </dgm:t>
    </dgm:pt>
    <dgm:pt modelId="{948D2E7C-FC97-4C98-BDF5-75F8DEF918FA}" type="parTrans" cxnId="{2FF0CC52-41F0-439D-9619-4DEA570C1622}">
      <dgm:prSet/>
      <dgm:spPr/>
      <dgm:t>
        <a:bodyPr/>
        <a:lstStyle/>
        <a:p>
          <a:endParaRPr lang="en-US"/>
        </a:p>
      </dgm:t>
    </dgm:pt>
    <dgm:pt modelId="{25AD1C48-0F10-4C8E-B803-5F95BC9B32D9}" type="sibTrans" cxnId="{2FF0CC52-41F0-439D-9619-4DEA570C1622}">
      <dgm:prSet/>
      <dgm:spPr/>
      <dgm:t>
        <a:bodyPr/>
        <a:lstStyle/>
        <a:p>
          <a:endParaRPr lang="en-US"/>
        </a:p>
      </dgm:t>
    </dgm:pt>
    <dgm:pt modelId="{3593F926-03E3-4A4A-A707-F5647BF30A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Documentation</a:t>
          </a:r>
        </a:p>
      </dgm:t>
    </dgm:pt>
    <dgm:pt modelId="{C80F5F25-9755-40F9-985B-6FEC65592401}" type="parTrans" cxnId="{B4DACFE2-E54E-496B-89A2-ED83D287EE4C}">
      <dgm:prSet/>
      <dgm:spPr/>
      <dgm:t>
        <a:bodyPr/>
        <a:lstStyle/>
        <a:p>
          <a:endParaRPr lang="en-US"/>
        </a:p>
      </dgm:t>
    </dgm:pt>
    <dgm:pt modelId="{F3FD3298-ADD1-488C-9AAF-6906176B2344}" type="sibTrans" cxnId="{B4DACFE2-E54E-496B-89A2-ED83D287EE4C}">
      <dgm:prSet/>
      <dgm:spPr/>
      <dgm:t>
        <a:bodyPr/>
        <a:lstStyle/>
        <a:p>
          <a:endParaRPr lang="en-US"/>
        </a:p>
      </dgm:t>
    </dgm:pt>
    <dgm:pt modelId="{2B6FB976-33DB-432E-91BD-166E32E18ADF}" type="pres">
      <dgm:prSet presAssocID="{637C9205-36A2-4C57-BC8F-0FE4FD048BE9}" presName="root" presStyleCnt="0">
        <dgm:presLayoutVars>
          <dgm:dir/>
          <dgm:resizeHandles val="exact"/>
        </dgm:presLayoutVars>
      </dgm:prSet>
      <dgm:spPr/>
    </dgm:pt>
    <dgm:pt modelId="{3DC2D20D-B86F-4391-9409-0B46D4992689}" type="pres">
      <dgm:prSet presAssocID="{1F4F4829-D4D3-4EDE-9FEF-D625099D0239}" presName="compNode" presStyleCnt="0"/>
      <dgm:spPr/>
    </dgm:pt>
    <dgm:pt modelId="{542B2BCF-AF80-4CD0-9B1F-A254512CEF31}" type="pres">
      <dgm:prSet presAssocID="{1F4F4829-D4D3-4EDE-9FEF-D625099D023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iel"/>
        </a:ext>
      </dgm:extLst>
    </dgm:pt>
    <dgm:pt modelId="{C987F05E-2A0D-46EB-85F9-9AB2F7DD8306}" type="pres">
      <dgm:prSet presAssocID="{1F4F4829-D4D3-4EDE-9FEF-D625099D0239}" presName="iconSpace" presStyleCnt="0"/>
      <dgm:spPr/>
    </dgm:pt>
    <dgm:pt modelId="{27CE8709-B87C-48AD-8146-475B3715D793}" type="pres">
      <dgm:prSet presAssocID="{1F4F4829-D4D3-4EDE-9FEF-D625099D0239}" presName="parTx" presStyleLbl="revTx" presStyleIdx="0" presStyleCnt="14">
        <dgm:presLayoutVars>
          <dgm:chMax val="0"/>
          <dgm:chPref val="0"/>
        </dgm:presLayoutVars>
      </dgm:prSet>
      <dgm:spPr/>
    </dgm:pt>
    <dgm:pt modelId="{60FFD3B5-A02F-4C3C-A9A9-B7145B699C7F}" type="pres">
      <dgm:prSet presAssocID="{1F4F4829-D4D3-4EDE-9FEF-D625099D0239}" presName="txSpace" presStyleCnt="0"/>
      <dgm:spPr/>
    </dgm:pt>
    <dgm:pt modelId="{DA788D74-F598-4376-A57E-98C553E71EC3}" type="pres">
      <dgm:prSet presAssocID="{1F4F4829-D4D3-4EDE-9FEF-D625099D0239}" presName="desTx" presStyleLbl="revTx" presStyleIdx="1" presStyleCnt="14">
        <dgm:presLayoutVars/>
      </dgm:prSet>
      <dgm:spPr/>
    </dgm:pt>
    <dgm:pt modelId="{543719D9-BB26-45E6-A385-0494F99F55B3}" type="pres">
      <dgm:prSet presAssocID="{6EC388B9-420C-4B22-AE9F-91012393AF90}" presName="sibTrans" presStyleCnt="0"/>
      <dgm:spPr/>
    </dgm:pt>
    <dgm:pt modelId="{8D9EDD36-5323-444C-B152-6F2E407B7A8E}" type="pres">
      <dgm:prSet presAssocID="{771CBD81-BCCB-4C68-ACF4-2313F53198E7}" presName="compNode" presStyleCnt="0"/>
      <dgm:spPr/>
    </dgm:pt>
    <dgm:pt modelId="{FF1AD729-4F5F-4E43-A218-112B751218B1}" type="pres">
      <dgm:prSet presAssocID="{771CBD81-BCCB-4C68-ACF4-2313F53198E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89F4FA4B-2F0C-4A57-A80F-DF3E2ADAAF8B}" type="pres">
      <dgm:prSet presAssocID="{771CBD81-BCCB-4C68-ACF4-2313F53198E7}" presName="iconSpace" presStyleCnt="0"/>
      <dgm:spPr/>
    </dgm:pt>
    <dgm:pt modelId="{42E298F3-B7F3-41AF-9C78-3EAA84247EC5}" type="pres">
      <dgm:prSet presAssocID="{771CBD81-BCCB-4C68-ACF4-2313F53198E7}" presName="parTx" presStyleLbl="revTx" presStyleIdx="2" presStyleCnt="14">
        <dgm:presLayoutVars>
          <dgm:chMax val="0"/>
          <dgm:chPref val="0"/>
        </dgm:presLayoutVars>
      </dgm:prSet>
      <dgm:spPr/>
    </dgm:pt>
    <dgm:pt modelId="{21259CD3-343B-494E-B243-AD365905877E}" type="pres">
      <dgm:prSet presAssocID="{771CBD81-BCCB-4C68-ACF4-2313F53198E7}" presName="txSpace" presStyleCnt="0"/>
      <dgm:spPr/>
    </dgm:pt>
    <dgm:pt modelId="{CB643D62-D9CE-497E-AEB2-B0F6F83712FF}" type="pres">
      <dgm:prSet presAssocID="{771CBD81-BCCB-4C68-ACF4-2313F53198E7}" presName="desTx" presStyleLbl="revTx" presStyleIdx="3" presStyleCnt="14">
        <dgm:presLayoutVars/>
      </dgm:prSet>
      <dgm:spPr/>
    </dgm:pt>
    <dgm:pt modelId="{27206493-CEDF-47F7-9D44-7E20EA7C8802}" type="pres">
      <dgm:prSet presAssocID="{BDFE4DFD-8D97-4EF5-A58A-C87BBB475895}" presName="sibTrans" presStyleCnt="0"/>
      <dgm:spPr/>
    </dgm:pt>
    <dgm:pt modelId="{0C31323E-646E-4652-A94C-4C60B15EB0F9}" type="pres">
      <dgm:prSet presAssocID="{A6FBC866-5A25-412F-A88B-0B7C01FFF0D3}" presName="compNode" presStyleCnt="0"/>
      <dgm:spPr/>
    </dgm:pt>
    <dgm:pt modelId="{78D0885D-0084-45A6-BC32-50159E94750D}" type="pres">
      <dgm:prSet presAssocID="{A6FBC866-5A25-412F-A88B-0B7C01FFF0D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1BDDCCC1-7693-4273-9A22-933EE05DE910}" type="pres">
      <dgm:prSet presAssocID="{A6FBC866-5A25-412F-A88B-0B7C01FFF0D3}" presName="iconSpace" presStyleCnt="0"/>
      <dgm:spPr/>
    </dgm:pt>
    <dgm:pt modelId="{D8530477-C299-493D-8BEF-C42B22617D5E}" type="pres">
      <dgm:prSet presAssocID="{A6FBC866-5A25-412F-A88B-0B7C01FFF0D3}" presName="parTx" presStyleLbl="revTx" presStyleIdx="4" presStyleCnt="14">
        <dgm:presLayoutVars>
          <dgm:chMax val="0"/>
          <dgm:chPref val="0"/>
        </dgm:presLayoutVars>
      </dgm:prSet>
      <dgm:spPr/>
    </dgm:pt>
    <dgm:pt modelId="{41F7D9D9-5362-43CA-BCE8-E5A5A6BF44F9}" type="pres">
      <dgm:prSet presAssocID="{A6FBC866-5A25-412F-A88B-0B7C01FFF0D3}" presName="txSpace" presStyleCnt="0"/>
      <dgm:spPr/>
    </dgm:pt>
    <dgm:pt modelId="{9F7A89EB-F0D3-4B94-954C-2E46173BC09B}" type="pres">
      <dgm:prSet presAssocID="{A6FBC866-5A25-412F-A88B-0B7C01FFF0D3}" presName="desTx" presStyleLbl="revTx" presStyleIdx="5" presStyleCnt="14">
        <dgm:presLayoutVars/>
      </dgm:prSet>
      <dgm:spPr/>
    </dgm:pt>
    <dgm:pt modelId="{BB970515-51A8-436C-8E30-253E9FFAEFA0}" type="pres">
      <dgm:prSet presAssocID="{219024F0-A76C-4D61-A235-6524B465656C}" presName="sibTrans" presStyleCnt="0"/>
      <dgm:spPr/>
    </dgm:pt>
    <dgm:pt modelId="{6EF5088E-8D62-4352-A7E5-1785D5E13A79}" type="pres">
      <dgm:prSet presAssocID="{D6363679-45A0-4756-97D0-9FD6CEE59860}" presName="compNode" presStyleCnt="0"/>
      <dgm:spPr/>
    </dgm:pt>
    <dgm:pt modelId="{64589F77-2241-4D51-8946-C113D9B05CBC}" type="pres">
      <dgm:prSet presAssocID="{D6363679-45A0-4756-97D0-9FD6CEE5986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9A8D3A96-9B40-475A-AE4E-1777F5B03DBB}" type="pres">
      <dgm:prSet presAssocID="{D6363679-45A0-4756-97D0-9FD6CEE59860}" presName="iconSpace" presStyleCnt="0"/>
      <dgm:spPr/>
    </dgm:pt>
    <dgm:pt modelId="{E77A273A-B5E9-4801-9ABE-56CFDD0EC2E1}" type="pres">
      <dgm:prSet presAssocID="{D6363679-45A0-4756-97D0-9FD6CEE59860}" presName="parTx" presStyleLbl="revTx" presStyleIdx="6" presStyleCnt="14">
        <dgm:presLayoutVars>
          <dgm:chMax val="0"/>
          <dgm:chPref val="0"/>
        </dgm:presLayoutVars>
      </dgm:prSet>
      <dgm:spPr/>
    </dgm:pt>
    <dgm:pt modelId="{62701714-0D8B-4AFC-9DFA-B8AEBB478CE3}" type="pres">
      <dgm:prSet presAssocID="{D6363679-45A0-4756-97D0-9FD6CEE59860}" presName="txSpace" presStyleCnt="0"/>
      <dgm:spPr/>
    </dgm:pt>
    <dgm:pt modelId="{32267CCE-CE51-44D3-B572-BB37C3CD5749}" type="pres">
      <dgm:prSet presAssocID="{D6363679-45A0-4756-97D0-9FD6CEE59860}" presName="desTx" presStyleLbl="revTx" presStyleIdx="7" presStyleCnt="14">
        <dgm:presLayoutVars/>
      </dgm:prSet>
      <dgm:spPr/>
    </dgm:pt>
    <dgm:pt modelId="{606AA0E6-BF86-4B73-93DB-19D96664768C}" type="pres">
      <dgm:prSet presAssocID="{1EA51BBB-61EC-4E78-B895-C30ACC53D03A}" presName="sibTrans" presStyleCnt="0"/>
      <dgm:spPr/>
    </dgm:pt>
    <dgm:pt modelId="{8BF33C37-88DC-4CF1-A42B-751D8000532C}" type="pres">
      <dgm:prSet presAssocID="{DAEFE212-C35A-4530-8FD9-744D10DB88DD}" presName="compNode" presStyleCnt="0"/>
      <dgm:spPr/>
    </dgm:pt>
    <dgm:pt modelId="{39F296FD-7D45-4A4F-990F-A382D1984AFB}" type="pres">
      <dgm:prSet presAssocID="{DAEFE212-C35A-4530-8FD9-744D10DB88D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flanze"/>
        </a:ext>
      </dgm:extLst>
    </dgm:pt>
    <dgm:pt modelId="{59D5575B-5DF1-4A4C-8A07-728968C82088}" type="pres">
      <dgm:prSet presAssocID="{DAEFE212-C35A-4530-8FD9-744D10DB88DD}" presName="iconSpace" presStyleCnt="0"/>
      <dgm:spPr/>
    </dgm:pt>
    <dgm:pt modelId="{53552478-CFC5-451E-B6C2-B2BED0CD8181}" type="pres">
      <dgm:prSet presAssocID="{DAEFE212-C35A-4530-8FD9-744D10DB88DD}" presName="parTx" presStyleLbl="revTx" presStyleIdx="8" presStyleCnt="14">
        <dgm:presLayoutVars>
          <dgm:chMax val="0"/>
          <dgm:chPref val="0"/>
        </dgm:presLayoutVars>
      </dgm:prSet>
      <dgm:spPr/>
    </dgm:pt>
    <dgm:pt modelId="{7F627EF9-3BC4-477A-8B01-338ED89A8E06}" type="pres">
      <dgm:prSet presAssocID="{DAEFE212-C35A-4530-8FD9-744D10DB88DD}" presName="txSpace" presStyleCnt="0"/>
      <dgm:spPr/>
    </dgm:pt>
    <dgm:pt modelId="{1BD2E47C-D045-4018-915F-DECAA6284FDA}" type="pres">
      <dgm:prSet presAssocID="{DAEFE212-C35A-4530-8FD9-744D10DB88DD}" presName="desTx" presStyleLbl="revTx" presStyleIdx="9" presStyleCnt="14">
        <dgm:presLayoutVars/>
      </dgm:prSet>
      <dgm:spPr/>
    </dgm:pt>
    <dgm:pt modelId="{BAD5BB03-D509-48C2-9D65-B54C681071D1}" type="pres">
      <dgm:prSet presAssocID="{AD4AAE59-9443-4149-A1BC-F334EE7C9347}" presName="sibTrans" presStyleCnt="0"/>
      <dgm:spPr/>
    </dgm:pt>
    <dgm:pt modelId="{70347E91-3215-47AC-BAE7-A212059C53A3}" type="pres">
      <dgm:prSet presAssocID="{C5C88E1A-F7B3-4632-B2F0-33FA4826AEF5}" presName="compNode" presStyleCnt="0"/>
      <dgm:spPr/>
    </dgm:pt>
    <dgm:pt modelId="{CE1984B9-44C9-4C24-9633-E986F151848F}" type="pres">
      <dgm:prSet presAssocID="{C5C88E1A-F7B3-4632-B2F0-33FA4826AEF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skop"/>
        </a:ext>
      </dgm:extLst>
    </dgm:pt>
    <dgm:pt modelId="{2E63A9C2-8502-4886-91FA-C11DB57FB8CD}" type="pres">
      <dgm:prSet presAssocID="{C5C88E1A-F7B3-4632-B2F0-33FA4826AEF5}" presName="iconSpace" presStyleCnt="0"/>
      <dgm:spPr/>
    </dgm:pt>
    <dgm:pt modelId="{979AAAB0-43F8-4190-91C5-87DDD0B7B535}" type="pres">
      <dgm:prSet presAssocID="{C5C88E1A-F7B3-4632-B2F0-33FA4826AEF5}" presName="parTx" presStyleLbl="revTx" presStyleIdx="10" presStyleCnt="14">
        <dgm:presLayoutVars>
          <dgm:chMax val="0"/>
          <dgm:chPref val="0"/>
        </dgm:presLayoutVars>
      </dgm:prSet>
      <dgm:spPr/>
    </dgm:pt>
    <dgm:pt modelId="{B99D0BBE-B555-4E79-AA9E-1438D7EE7D78}" type="pres">
      <dgm:prSet presAssocID="{C5C88E1A-F7B3-4632-B2F0-33FA4826AEF5}" presName="txSpace" presStyleCnt="0"/>
      <dgm:spPr/>
    </dgm:pt>
    <dgm:pt modelId="{9A61CC6B-5C72-4646-9B3B-B457C5460E72}" type="pres">
      <dgm:prSet presAssocID="{C5C88E1A-F7B3-4632-B2F0-33FA4826AEF5}" presName="desTx" presStyleLbl="revTx" presStyleIdx="11" presStyleCnt="14">
        <dgm:presLayoutVars/>
      </dgm:prSet>
      <dgm:spPr/>
    </dgm:pt>
    <dgm:pt modelId="{A6F05388-95EE-4017-A277-D4A29E2DBA13}" type="pres">
      <dgm:prSet presAssocID="{FBBCEA51-ACE2-4BF9-A50C-D7E968E41324}" presName="sibTrans" presStyleCnt="0"/>
      <dgm:spPr/>
    </dgm:pt>
    <dgm:pt modelId="{5F25BF88-083C-4A9C-9D55-38C32E815044}" type="pres">
      <dgm:prSet presAssocID="{3593F926-03E3-4A4A-A707-F5647BF30ADE}" presName="compNode" presStyleCnt="0"/>
      <dgm:spPr/>
    </dgm:pt>
    <dgm:pt modelId="{AEC38592-CB67-43FC-9BE8-A97D56D4BAB2}" type="pres">
      <dgm:prSet presAssocID="{3593F926-03E3-4A4A-A707-F5647BF30AD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0E1B4F6E-2198-4D5D-B60B-5028675500B5}" type="pres">
      <dgm:prSet presAssocID="{3593F926-03E3-4A4A-A707-F5647BF30ADE}" presName="iconSpace" presStyleCnt="0"/>
      <dgm:spPr/>
    </dgm:pt>
    <dgm:pt modelId="{91AB5265-FB61-46B8-9F7F-01E862BB411C}" type="pres">
      <dgm:prSet presAssocID="{3593F926-03E3-4A4A-A707-F5647BF30ADE}" presName="parTx" presStyleLbl="revTx" presStyleIdx="12" presStyleCnt="14">
        <dgm:presLayoutVars>
          <dgm:chMax val="0"/>
          <dgm:chPref val="0"/>
        </dgm:presLayoutVars>
      </dgm:prSet>
      <dgm:spPr/>
    </dgm:pt>
    <dgm:pt modelId="{BB4C8DD2-2EA9-45CC-9E2A-E9BC10856BBB}" type="pres">
      <dgm:prSet presAssocID="{3593F926-03E3-4A4A-A707-F5647BF30ADE}" presName="txSpace" presStyleCnt="0"/>
      <dgm:spPr/>
    </dgm:pt>
    <dgm:pt modelId="{12860900-A82F-40FC-BE08-077B4C451ADC}" type="pres">
      <dgm:prSet presAssocID="{3593F926-03E3-4A4A-A707-F5647BF30ADE}" presName="desTx" presStyleLbl="revTx" presStyleIdx="13" presStyleCnt="14">
        <dgm:presLayoutVars/>
      </dgm:prSet>
      <dgm:spPr/>
    </dgm:pt>
  </dgm:ptLst>
  <dgm:cxnLst>
    <dgm:cxn modelId="{62559C06-B80C-4931-929C-0EB73162160D}" type="presOf" srcId="{85F075C9-BECA-46E5-9813-340C3B2E403E}" destId="{DA788D74-F598-4376-A57E-98C553E71EC3}" srcOrd="0" destOrd="0" presId="urn:microsoft.com/office/officeart/2018/2/layout/IconLabelDescriptionList"/>
    <dgm:cxn modelId="{0A9A1710-2BF4-4ADF-BFF3-822A9F3BEDA1}" type="presOf" srcId="{3E72C43F-2E46-4998-B0AC-CE0F4503C58D}" destId="{1BD2E47C-D045-4018-915F-DECAA6284FDA}" srcOrd="0" destOrd="0" presId="urn:microsoft.com/office/officeart/2018/2/layout/IconLabelDescriptionList"/>
    <dgm:cxn modelId="{D14EEF18-CFCB-4CE4-AA38-AE5EE4308464}" srcId="{D6363679-45A0-4756-97D0-9FD6CEE59860}" destId="{4ADE8DFD-EFED-4A27-885A-9A6813A075AB}" srcOrd="0" destOrd="0" parTransId="{8A02C518-839D-4D44-B6A8-63F35C53E77E}" sibTransId="{991C1C3E-D39F-4DFA-A56D-77E25EBFFEDB}"/>
    <dgm:cxn modelId="{32F6BE1F-C61F-42D0-AC71-E751954DFE57}" type="presOf" srcId="{771CBD81-BCCB-4C68-ACF4-2313F53198E7}" destId="{42E298F3-B7F3-41AF-9C78-3EAA84247EC5}" srcOrd="0" destOrd="0" presId="urn:microsoft.com/office/officeart/2018/2/layout/IconLabelDescriptionList"/>
    <dgm:cxn modelId="{E6186821-C87E-4C0A-9B9C-A08E2506BAC0}" srcId="{637C9205-36A2-4C57-BC8F-0FE4FD048BE9}" destId="{A6FBC866-5A25-412F-A88B-0B7C01FFF0D3}" srcOrd="2" destOrd="0" parTransId="{3F11EEA1-8812-467C-B2DF-8DD3BC0314C4}" sibTransId="{219024F0-A76C-4D61-A235-6524B465656C}"/>
    <dgm:cxn modelId="{34613C23-FB76-48CB-BD63-FB686C08D007}" srcId="{637C9205-36A2-4C57-BC8F-0FE4FD048BE9}" destId="{D6363679-45A0-4756-97D0-9FD6CEE59860}" srcOrd="3" destOrd="0" parTransId="{F0415480-9475-4708-B732-FC1BFDC7D1C2}" sibTransId="{1EA51BBB-61EC-4E78-B895-C30ACC53D03A}"/>
    <dgm:cxn modelId="{C6BD7223-0694-460F-9674-4E9105D7CF93}" srcId="{637C9205-36A2-4C57-BC8F-0FE4FD048BE9}" destId="{1F4F4829-D4D3-4EDE-9FEF-D625099D0239}" srcOrd="0" destOrd="0" parTransId="{D733433C-936F-4B21-A04B-D6CD484C50FA}" sibTransId="{6EC388B9-420C-4B22-AE9F-91012393AF90}"/>
    <dgm:cxn modelId="{3742712A-1F0D-4C73-9715-A717EE2F12AE}" type="presOf" srcId="{4ADE8DFD-EFED-4A27-885A-9A6813A075AB}" destId="{32267CCE-CE51-44D3-B572-BB37C3CD5749}" srcOrd="0" destOrd="0" presId="urn:microsoft.com/office/officeart/2018/2/layout/IconLabelDescriptionList"/>
    <dgm:cxn modelId="{8FB9C13A-D205-4048-9C01-0FD8E4500576}" srcId="{DAEFE212-C35A-4530-8FD9-744D10DB88DD}" destId="{3E72C43F-2E46-4998-B0AC-CE0F4503C58D}" srcOrd="0" destOrd="0" parTransId="{B9268D45-C722-4D23-AFF4-A9F11257A9A3}" sibTransId="{55163B39-E59B-4033-BCE7-627636EF2B02}"/>
    <dgm:cxn modelId="{AB5DAF46-CA37-4852-87E5-44DD16FEA51E}" srcId="{771CBD81-BCCB-4C68-ACF4-2313F53198E7}" destId="{4B673B4E-4200-4644-81D5-157B0CF98A11}" srcOrd="0" destOrd="0" parTransId="{A81F60B0-9EE6-47C0-B1C9-016428B76C42}" sibTransId="{ECD671BD-D02F-4E63-8351-5E86E3522204}"/>
    <dgm:cxn modelId="{ABB7504E-86E8-4A36-A468-4566B9CBEBC3}" type="presOf" srcId="{1F4F4829-D4D3-4EDE-9FEF-D625099D0239}" destId="{27CE8709-B87C-48AD-8146-475B3715D793}" srcOrd="0" destOrd="0" presId="urn:microsoft.com/office/officeart/2018/2/layout/IconLabelDescriptionList"/>
    <dgm:cxn modelId="{2FF0CC52-41F0-439D-9619-4DEA570C1622}" srcId="{C5C88E1A-F7B3-4632-B2F0-33FA4826AEF5}" destId="{18498CED-20D6-49A0-946A-B2091EF451CA}" srcOrd="0" destOrd="0" parTransId="{948D2E7C-FC97-4C98-BDF5-75F8DEF918FA}" sibTransId="{25AD1C48-0F10-4C8E-B803-5F95BC9B32D9}"/>
    <dgm:cxn modelId="{7158BF56-F3B9-448B-AE53-81143865AC02}" srcId="{637C9205-36A2-4C57-BC8F-0FE4FD048BE9}" destId="{DAEFE212-C35A-4530-8FD9-744D10DB88DD}" srcOrd="4" destOrd="0" parTransId="{E0DFB31E-6359-4E85-A163-8A1CD413F031}" sibTransId="{AD4AAE59-9443-4149-A1BC-F334EE7C9347}"/>
    <dgm:cxn modelId="{553DDF64-34D7-46ED-A5AF-C9B2A3BA9881}" srcId="{1F4F4829-D4D3-4EDE-9FEF-D625099D0239}" destId="{85F075C9-BECA-46E5-9813-340C3B2E403E}" srcOrd="0" destOrd="0" parTransId="{D58A1A3A-5150-4B4B-A3E9-7AA0D466A7A9}" sibTransId="{89FABFD5-73C2-46AD-8086-DE846CACE5C1}"/>
    <dgm:cxn modelId="{4CD9F164-DFF2-4A44-A2F6-57A4E5FFC811}" srcId="{637C9205-36A2-4C57-BC8F-0FE4FD048BE9}" destId="{771CBD81-BCCB-4C68-ACF4-2313F53198E7}" srcOrd="1" destOrd="0" parTransId="{91C6D1BF-B2F3-49CA-995A-66C311434154}" sibTransId="{BDFE4DFD-8D97-4EF5-A58A-C87BBB475895}"/>
    <dgm:cxn modelId="{7F434379-7FE3-4664-846F-C8583B381F1C}" type="presOf" srcId="{18498CED-20D6-49A0-946A-B2091EF451CA}" destId="{9A61CC6B-5C72-4646-9B3B-B457C5460E72}" srcOrd="0" destOrd="0" presId="urn:microsoft.com/office/officeart/2018/2/layout/IconLabelDescriptionList"/>
    <dgm:cxn modelId="{E40D0DA2-D183-486F-A399-96EAABE45A39}" type="presOf" srcId="{C5C88E1A-F7B3-4632-B2F0-33FA4826AEF5}" destId="{979AAAB0-43F8-4190-91C5-87DDD0B7B535}" srcOrd="0" destOrd="0" presId="urn:microsoft.com/office/officeart/2018/2/layout/IconLabelDescriptionList"/>
    <dgm:cxn modelId="{EF7AA6C0-837E-4B04-83CB-97827098F119}" srcId="{A6FBC866-5A25-412F-A88B-0B7C01FFF0D3}" destId="{62544495-7D0D-4E6E-A6D1-188592F96503}" srcOrd="0" destOrd="0" parTransId="{D33B56BF-1497-4620-81CD-C180157BFBB0}" sibTransId="{AECDF8AA-40A6-4B75-896E-E7A0738612BD}"/>
    <dgm:cxn modelId="{B50558CA-E7F3-4FD9-8D59-E5E28052DEA4}" type="presOf" srcId="{62544495-7D0D-4E6E-A6D1-188592F96503}" destId="{9F7A89EB-F0D3-4B94-954C-2E46173BC09B}" srcOrd="0" destOrd="0" presId="urn:microsoft.com/office/officeart/2018/2/layout/IconLabelDescriptionList"/>
    <dgm:cxn modelId="{2EF1AFCA-A575-49A7-8EDB-C5EA631CB160}" type="presOf" srcId="{3593F926-03E3-4A4A-A707-F5647BF30ADE}" destId="{91AB5265-FB61-46B8-9F7F-01E862BB411C}" srcOrd="0" destOrd="0" presId="urn:microsoft.com/office/officeart/2018/2/layout/IconLabelDescriptionList"/>
    <dgm:cxn modelId="{D4AC1CCB-B789-44CA-A235-383420CB7192}" type="presOf" srcId="{A6FBC866-5A25-412F-A88B-0B7C01FFF0D3}" destId="{D8530477-C299-493D-8BEF-C42B22617D5E}" srcOrd="0" destOrd="0" presId="urn:microsoft.com/office/officeart/2018/2/layout/IconLabelDescriptionList"/>
    <dgm:cxn modelId="{AD0DBCCE-863F-4255-BBC2-7AD31EC2EC6B}" srcId="{637C9205-36A2-4C57-BC8F-0FE4FD048BE9}" destId="{C5C88E1A-F7B3-4632-B2F0-33FA4826AEF5}" srcOrd="5" destOrd="0" parTransId="{201C74BE-5E4B-40BC-BD1A-9B8E33D99CDB}" sibTransId="{FBBCEA51-ACE2-4BF9-A50C-D7E968E41324}"/>
    <dgm:cxn modelId="{40D6DDD6-982C-4781-96D1-508F2BA6D14A}" type="presOf" srcId="{DAEFE212-C35A-4530-8FD9-744D10DB88DD}" destId="{53552478-CFC5-451E-B6C2-B2BED0CD8181}" srcOrd="0" destOrd="0" presId="urn:microsoft.com/office/officeart/2018/2/layout/IconLabelDescriptionList"/>
    <dgm:cxn modelId="{B4DACFE2-E54E-496B-89A2-ED83D287EE4C}" srcId="{637C9205-36A2-4C57-BC8F-0FE4FD048BE9}" destId="{3593F926-03E3-4A4A-A707-F5647BF30ADE}" srcOrd="6" destOrd="0" parTransId="{C80F5F25-9755-40F9-985B-6FEC65592401}" sibTransId="{F3FD3298-ADD1-488C-9AAF-6906176B2344}"/>
    <dgm:cxn modelId="{ED70E2F7-7B32-48FB-903B-0B3CF1C5A37C}" type="presOf" srcId="{4B673B4E-4200-4644-81D5-157B0CF98A11}" destId="{CB643D62-D9CE-497E-AEB2-B0F6F83712FF}" srcOrd="0" destOrd="0" presId="urn:microsoft.com/office/officeart/2018/2/layout/IconLabelDescriptionList"/>
    <dgm:cxn modelId="{4ED94EF8-C809-4939-9D09-C4481257FACC}" type="presOf" srcId="{D6363679-45A0-4756-97D0-9FD6CEE59860}" destId="{E77A273A-B5E9-4801-9ABE-56CFDD0EC2E1}" srcOrd="0" destOrd="0" presId="urn:microsoft.com/office/officeart/2018/2/layout/IconLabelDescriptionList"/>
    <dgm:cxn modelId="{F0BFFBFC-6493-426C-9B8E-7C1F433128E3}" type="presOf" srcId="{637C9205-36A2-4C57-BC8F-0FE4FD048BE9}" destId="{2B6FB976-33DB-432E-91BD-166E32E18ADF}" srcOrd="0" destOrd="0" presId="urn:microsoft.com/office/officeart/2018/2/layout/IconLabelDescriptionList"/>
    <dgm:cxn modelId="{30BA0400-C626-4170-9A4D-F3D68D8A5EED}" type="presParOf" srcId="{2B6FB976-33DB-432E-91BD-166E32E18ADF}" destId="{3DC2D20D-B86F-4391-9409-0B46D4992689}" srcOrd="0" destOrd="0" presId="urn:microsoft.com/office/officeart/2018/2/layout/IconLabelDescriptionList"/>
    <dgm:cxn modelId="{32278821-575B-49B5-87A9-A96E2049B22F}" type="presParOf" srcId="{3DC2D20D-B86F-4391-9409-0B46D4992689}" destId="{542B2BCF-AF80-4CD0-9B1F-A254512CEF31}" srcOrd="0" destOrd="0" presId="urn:microsoft.com/office/officeart/2018/2/layout/IconLabelDescriptionList"/>
    <dgm:cxn modelId="{BF50B9F0-E71B-4AD4-A35E-07417DF8A28F}" type="presParOf" srcId="{3DC2D20D-B86F-4391-9409-0B46D4992689}" destId="{C987F05E-2A0D-46EB-85F9-9AB2F7DD8306}" srcOrd="1" destOrd="0" presId="urn:microsoft.com/office/officeart/2018/2/layout/IconLabelDescriptionList"/>
    <dgm:cxn modelId="{04519B49-58DF-473A-80C5-D025229B1EA3}" type="presParOf" srcId="{3DC2D20D-B86F-4391-9409-0B46D4992689}" destId="{27CE8709-B87C-48AD-8146-475B3715D793}" srcOrd="2" destOrd="0" presId="urn:microsoft.com/office/officeart/2018/2/layout/IconLabelDescriptionList"/>
    <dgm:cxn modelId="{593B7E30-4B75-437C-91CE-CE754F2DA113}" type="presParOf" srcId="{3DC2D20D-B86F-4391-9409-0B46D4992689}" destId="{60FFD3B5-A02F-4C3C-A9A9-B7145B699C7F}" srcOrd="3" destOrd="0" presId="urn:microsoft.com/office/officeart/2018/2/layout/IconLabelDescriptionList"/>
    <dgm:cxn modelId="{A07F0FB6-2288-4FB2-9913-D82CF0E4CDF9}" type="presParOf" srcId="{3DC2D20D-B86F-4391-9409-0B46D4992689}" destId="{DA788D74-F598-4376-A57E-98C553E71EC3}" srcOrd="4" destOrd="0" presId="urn:microsoft.com/office/officeart/2018/2/layout/IconLabelDescriptionList"/>
    <dgm:cxn modelId="{E637F68E-2C8B-4C58-AF3F-CF642729A338}" type="presParOf" srcId="{2B6FB976-33DB-432E-91BD-166E32E18ADF}" destId="{543719D9-BB26-45E6-A385-0494F99F55B3}" srcOrd="1" destOrd="0" presId="urn:microsoft.com/office/officeart/2018/2/layout/IconLabelDescriptionList"/>
    <dgm:cxn modelId="{201A3DF1-BED2-4C02-909C-BFBD6BF53773}" type="presParOf" srcId="{2B6FB976-33DB-432E-91BD-166E32E18ADF}" destId="{8D9EDD36-5323-444C-B152-6F2E407B7A8E}" srcOrd="2" destOrd="0" presId="urn:microsoft.com/office/officeart/2018/2/layout/IconLabelDescriptionList"/>
    <dgm:cxn modelId="{5C534444-7C8F-4496-943C-07C5EB73724D}" type="presParOf" srcId="{8D9EDD36-5323-444C-B152-6F2E407B7A8E}" destId="{FF1AD729-4F5F-4E43-A218-112B751218B1}" srcOrd="0" destOrd="0" presId="urn:microsoft.com/office/officeart/2018/2/layout/IconLabelDescriptionList"/>
    <dgm:cxn modelId="{F1871191-C649-4EC0-92CD-C3C51EF46DEE}" type="presParOf" srcId="{8D9EDD36-5323-444C-B152-6F2E407B7A8E}" destId="{89F4FA4B-2F0C-4A57-A80F-DF3E2ADAAF8B}" srcOrd="1" destOrd="0" presId="urn:microsoft.com/office/officeart/2018/2/layout/IconLabelDescriptionList"/>
    <dgm:cxn modelId="{8409807B-9514-4254-95DE-D50784D57FB9}" type="presParOf" srcId="{8D9EDD36-5323-444C-B152-6F2E407B7A8E}" destId="{42E298F3-B7F3-41AF-9C78-3EAA84247EC5}" srcOrd="2" destOrd="0" presId="urn:microsoft.com/office/officeart/2018/2/layout/IconLabelDescriptionList"/>
    <dgm:cxn modelId="{7F51F43B-BFCB-4E43-8887-722AFBB3B292}" type="presParOf" srcId="{8D9EDD36-5323-444C-B152-6F2E407B7A8E}" destId="{21259CD3-343B-494E-B243-AD365905877E}" srcOrd="3" destOrd="0" presId="urn:microsoft.com/office/officeart/2018/2/layout/IconLabelDescriptionList"/>
    <dgm:cxn modelId="{17A89D66-22BC-41E2-9223-12930E1AB7C2}" type="presParOf" srcId="{8D9EDD36-5323-444C-B152-6F2E407B7A8E}" destId="{CB643D62-D9CE-497E-AEB2-B0F6F83712FF}" srcOrd="4" destOrd="0" presId="urn:microsoft.com/office/officeart/2018/2/layout/IconLabelDescriptionList"/>
    <dgm:cxn modelId="{6A4E6001-1CD2-4431-A070-0F7D326729B8}" type="presParOf" srcId="{2B6FB976-33DB-432E-91BD-166E32E18ADF}" destId="{27206493-CEDF-47F7-9D44-7E20EA7C8802}" srcOrd="3" destOrd="0" presId="urn:microsoft.com/office/officeart/2018/2/layout/IconLabelDescriptionList"/>
    <dgm:cxn modelId="{D4EC7EE4-C80B-4890-9986-D03369695F09}" type="presParOf" srcId="{2B6FB976-33DB-432E-91BD-166E32E18ADF}" destId="{0C31323E-646E-4652-A94C-4C60B15EB0F9}" srcOrd="4" destOrd="0" presId="urn:microsoft.com/office/officeart/2018/2/layout/IconLabelDescriptionList"/>
    <dgm:cxn modelId="{1294D635-5503-4B35-9277-BAB32C034579}" type="presParOf" srcId="{0C31323E-646E-4652-A94C-4C60B15EB0F9}" destId="{78D0885D-0084-45A6-BC32-50159E94750D}" srcOrd="0" destOrd="0" presId="urn:microsoft.com/office/officeart/2018/2/layout/IconLabelDescriptionList"/>
    <dgm:cxn modelId="{1097E69B-3748-4EC9-B1F6-CD875F8F843C}" type="presParOf" srcId="{0C31323E-646E-4652-A94C-4C60B15EB0F9}" destId="{1BDDCCC1-7693-4273-9A22-933EE05DE910}" srcOrd="1" destOrd="0" presId="urn:microsoft.com/office/officeart/2018/2/layout/IconLabelDescriptionList"/>
    <dgm:cxn modelId="{46E8EECF-AD98-4A5D-BFC8-888DF407781C}" type="presParOf" srcId="{0C31323E-646E-4652-A94C-4C60B15EB0F9}" destId="{D8530477-C299-493D-8BEF-C42B22617D5E}" srcOrd="2" destOrd="0" presId="urn:microsoft.com/office/officeart/2018/2/layout/IconLabelDescriptionList"/>
    <dgm:cxn modelId="{E36107BB-94B1-4D0E-96B7-C010EC54165F}" type="presParOf" srcId="{0C31323E-646E-4652-A94C-4C60B15EB0F9}" destId="{41F7D9D9-5362-43CA-BCE8-E5A5A6BF44F9}" srcOrd="3" destOrd="0" presId="urn:microsoft.com/office/officeart/2018/2/layout/IconLabelDescriptionList"/>
    <dgm:cxn modelId="{3CAB8405-12D9-4FF9-A47E-78A03142A1AB}" type="presParOf" srcId="{0C31323E-646E-4652-A94C-4C60B15EB0F9}" destId="{9F7A89EB-F0D3-4B94-954C-2E46173BC09B}" srcOrd="4" destOrd="0" presId="urn:microsoft.com/office/officeart/2018/2/layout/IconLabelDescriptionList"/>
    <dgm:cxn modelId="{A47C3269-3EE9-447B-B9DE-644BCDDD19D3}" type="presParOf" srcId="{2B6FB976-33DB-432E-91BD-166E32E18ADF}" destId="{BB970515-51A8-436C-8E30-253E9FFAEFA0}" srcOrd="5" destOrd="0" presId="urn:microsoft.com/office/officeart/2018/2/layout/IconLabelDescriptionList"/>
    <dgm:cxn modelId="{8D5D2C8B-6AFF-4E5C-B57F-26A507A239BE}" type="presParOf" srcId="{2B6FB976-33DB-432E-91BD-166E32E18ADF}" destId="{6EF5088E-8D62-4352-A7E5-1785D5E13A79}" srcOrd="6" destOrd="0" presId="urn:microsoft.com/office/officeart/2018/2/layout/IconLabelDescriptionList"/>
    <dgm:cxn modelId="{F0553EDF-F2DD-416E-8408-8FE08CAF3CB0}" type="presParOf" srcId="{6EF5088E-8D62-4352-A7E5-1785D5E13A79}" destId="{64589F77-2241-4D51-8946-C113D9B05CBC}" srcOrd="0" destOrd="0" presId="urn:microsoft.com/office/officeart/2018/2/layout/IconLabelDescriptionList"/>
    <dgm:cxn modelId="{04762BE1-EBC0-4AC3-A149-32030685F28C}" type="presParOf" srcId="{6EF5088E-8D62-4352-A7E5-1785D5E13A79}" destId="{9A8D3A96-9B40-475A-AE4E-1777F5B03DBB}" srcOrd="1" destOrd="0" presId="urn:microsoft.com/office/officeart/2018/2/layout/IconLabelDescriptionList"/>
    <dgm:cxn modelId="{AB81DB12-65F4-4E12-998C-D020C93D7DCC}" type="presParOf" srcId="{6EF5088E-8D62-4352-A7E5-1785D5E13A79}" destId="{E77A273A-B5E9-4801-9ABE-56CFDD0EC2E1}" srcOrd="2" destOrd="0" presId="urn:microsoft.com/office/officeart/2018/2/layout/IconLabelDescriptionList"/>
    <dgm:cxn modelId="{A1A8C866-2106-4A56-B6B6-126AA62BE02D}" type="presParOf" srcId="{6EF5088E-8D62-4352-A7E5-1785D5E13A79}" destId="{62701714-0D8B-4AFC-9DFA-B8AEBB478CE3}" srcOrd="3" destOrd="0" presId="urn:microsoft.com/office/officeart/2018/2/layout/IconLabelDescriptionList"/>
    <dgm:cxn modelId="{684C71FB-9F49-4C22-B947-DD0A85C3DD2D}" type="presParOf" srcId="{6EF5088E-8D62-4352-A7E5-1785D5E13A79}" destId="{32267CCE-CE51-44D3-B572-BB37C3CD5749}" srcOrd="4" destOrd="0" presId="urn:microsoft.com/office/officeart/2018/2/layout/IconLabelDescriptionList"/>
    <dgm:cxn modelId="{726AB225-A2D7-40DE-939D-4269D6C30DAC}" type="presParOf" srcId="{2B6FB976-33DB-432E-91BD-166E32E18ADF}" destId="{606AA0E6-BF86-4B73-93DB-19D96664768C}" srcOrd="7" destOrd="0" presId="urn:microsoft.com/office/officeart/2018/2/layout/IconLabelDescriptionList"/>
    <dgm:cxn modelId="{D242424C-5CA1-4A19-9739-8B88B3BDD149}" type="presParOf" srcId="{2B6FB976-33DB-432E-91BD-166E32E18ADF}" destId="{8BF33C37-88DC-4CF1-A42B-751D8000532C}" srcOrd="8" destOrd="0" presId="urn:microsoft.com/office/officeart/2018/2/layout/IconLabelDescriptionList"/>
    <dgm:cxn modelId="{C7ECFA1C-E8EF-41B4-A2C5-F0B1F9D23790}" type="presParOf" srcId="{8BF33C37-88DC-4CF1-A42B-751D8000532C}" destId="{39F296FD-7D45-4A4F-990F-A382D1984AFB}" srcOrd="0" destOrd="0" presId="urn:microsoft.com/office/officeart/2018/2/layout/IconLabelDescriptionList"/>
    <dgm:cxn modelId="{3EB615F9-20E8-4E31-8C1E-C46F410E26D0}" type="presParOf" srcId="{8BF33C37-88DC-4CF1-A42B-751D8000532C}" destId="{59D5575B-5DF1-4A4C-8A07-728968C82088}" srcOrd="1" destOrd="0" presId="urn:microsoft.com/office/officeart/2018/2/layout/IconLabelDescriptionList"/>
    <dgm:cxn modelId="{AE79869C-85B4-477D-8339-C3358EFE2B74}" type="presParOf" srcId="{8BF33C37-88DC-4CF1-A42B-751D8000532C}" destId="{53552478-CFC5-451E-B6C2-B2BED0CD8181}" srcOrd="2" destOrd="0" presId="urn:microsoft.com/office/officeart/2018/2/layout/IconLabelDescriptionList"/>
    <dgm:cxn modelId="{3D7FBD1A-F916-4190-ACC5-B6A1000A7EA9}" type="presParOf" srcId="{8BF33C37-88DC-4CF1-A42B-751D8000532C}" destId="{7F627EF9-3BC4-477A-8B01-338ED89A8E06}" srcOrd="3" destOrd="0" presId="urn:microsoft.com/office/officeart/2018/2/layout/IconLabelDescriptionList"/>
    <dgm:cxn modelId="{FA14DB24-79F9-4A3B-A7B5-68BAB33721AE}" type="presParOf" srcId="{8BF33C37-88DC-4CF1-A42B-751D8000532C}" destId="{1BD2E47C-D045-4018-915F-DECAA6284FDA}" srcOrd="4" destOrd="0" presId="urn:microsoft.com/office/officeart/2018/2/layout/IconLabelDescriptionList"/>
    <dgm:cxn modelId="{D185E7D9-7CAA-4FBC-A1FC-4A51702F6560}" type="presParOf" srcId="{2B6FB976-33DB-432E-91BD-166E32E18ADF}" destId="{BAD5BB03-D509-48C2-9D65-B54C681071D1}" srcOrd="9" destOrd="0" presId="urn:microsoft.com/office/officeart/2018/2/layout/IconLabelDescriptionList"/>
    <dgm:cxn modelId="{FFDE3FA0-AD3D-493C-94EF-D440C664ED45}" type="presParOf" srcId="{2B6FB976-33DB-432E-91BD-166E32E18ADF}" destId="{70347E91-3215-47AC-BAE7-A212059C53A3}" srcOrd="10" destOrd="0" presId="urn:microsoft.com/office/officeart/2018/2/layout/IconLabelDescriptionList"/>
    <dgm:cxn modelId="{442AB85B-EC47-4E6D-A3E5-A6781B9D4EE2}" type="presParOf" srcId="{70347E91-3215-47AC-BAE7-A212059C53A3}" destId="{CE1984B9-44C9-4C24-9633-E986F151848F}" srcOrd="0" destOrd="0" presId="urn:microsoft.com/office/officeart/2018/2/layout/IconLabelDescriptionList"/>
    <dgm:cxn modelId="{232F14E0-D417-44CA-9892-FC2427FEB08E}" type="presParOf" srcId="{70347E91-3215-47AC-BAE7-A212059C53A3}" destId="{2E63A9C2-8502-4886-91FA-C11DB57FB8CD}" srcOrd="1" destOrd="0" presId="urn:microsoft.com/office/officeart/2018/2/layout/IconLabelDescriptionList"/>
    <dgm:cxn modelId="{8D04A8D2-8A91-4874-AD6A-DAC59B9DBA8F}" type="presParOf" srcId="{70347E91-3215-47AC-BAE7-A212059C53A3}" destId="{979AAAB0-43F8-4190-91C5-87DDD0B7B535}" srcOrd="2" destOrd="0" presId="urn:microsoft.com/office/officeart/2018/2/layout/IconLabelDescriptionList"/>
    <dgm:cxn modelId="{B1458645-EB9D-4E24-9AF1-EC8F742FE399}" type="presParOf" srcId="{70347E91-3215-47AC-BAE7-A212059C53A3}" destId="{B99D0BBE-B555-4E79-AA9E-1438D7EE7D78}" srcOrd="3" destOrd="0" presId="urn:microsoft.com/office/officeart/2018/2/layout/IconLabelDescriptionList"/>
    <dgm:cxn modelId="{FDDF72DC-5216-4490-8A96-CE9AEE05B7A9}" type="presParOf" srcId="{70347E91-3215-47AC-BAE7-A212059C53A3}" destId="{9A61CC6B-5C72-4646-9B3B-B457C5460E72}" srcOrd="4" destOrd="0" presId="urn:microsoft.com/office/officeart/2018/2/layout/IconLabelDescriptionList"/>
    <dgm:cxn modelId="{4F3D3D65-209B-4CD4-89D4-8D5892624F27}" type="presParOf" srcId="{2B6FB976-33DB-432E-91BD-166E32E18ADF}" destId="{A6F05388-95EE-4017-A277-D4A29E2DBA13}" srcOrd="11" destOrd="0" presId="urn:microsoft.com/office/officeart/2018/2/layout/IconLabelDescriptionList"/>
    <dgm:cxn modelId="{1356F889-16D7-4E68-83DD-42D567C9E01A}" type="presParOf" srcId="{2B6FB976-33DB-432E-91BD-166E32E18ADF}" destId="{5F25BF88-083C-4A9C-9D55-38C32E815044}" srcOrd="12" destOrd="0" presId="urn:microsoft.com/office/officeart/2018/2/layout/IconLabelDescriptionList"/>
    <dgm:cxn modelId="{0548BA57-F0D8-4C36-90E9-6F34E80A7BEC}" type="presParOf" srcId="{5F25BF88-083C-4A9C-9D55-38C32E815044}" destId="{AEC38592-CB67-43FC-9BE8-A97D56D4BAB2}" srcOrd="0" destOrd="0" presId="urn:microsoft.com/office/officeart/2018/2/layout/IconLabelDescriptionList"/>
    <dgm:cxn modelId="{4DF6DF4A-451C-4070-82DB-310AA5A30070}" type="presParOf" srcId="{5F25BF88-083C-4A9C-9D55-38C32E815044}" destId="{0E1B4F6E-2198-4D5D-B60B-5028675500B5}" srcOrd="1" destOrd="0" presId="urn:microsoft.com/office/officeart/2018/2/layout/IconLabelDescriptionList"/>
    <dgm:cxn modelId="{C2CEE7D3-F9C9-47B8-AD28-08820EF252C1}" type="presParOf" srcId="{5F25BF88-083C-4A9C-9D55-38C32E815044}" destId="{91AB5265-FB61-46B8-9F7F-01E862BB411C}" srcOrd="2" destOrd="0" presId="urn:microsoft.com/office/officeart/2018/2/layout/IconLabelDescriptionList"/>
    <dgm:cxn modelId="{950D28A3-F706-474D-9E79-68B41C05A6AD}" type="presParOf" srcId="{5F25BF88-083C-4A9C-9D55-38C32E815044}" destId="{BB4C8DD2-2EA9-45CC-9E2A-E9BC10856BBB}" srcOrd="3" destOrd="0" presId="urn:microsoft.com/office/officeart/2018/2/layout/IconLabelDescriptionList"/>
    <dgm:cxn modelId="{3D655B49-16A6-4F7C-85F2-1B3F177143C9}" type="presParOf" srcId="{5F25BF88-083C-4A9C-9D55-38C32E815044}" destId="{12860900-A82F-40FC-BE08-077B4C451AD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62E120F-1723-4F62-B288-6D60E0AA24F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B25589-660B-4CFC-B27E-79A05AD363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/>
            <a:t>AutoML</a:t>
          </a:r>
          <a:r>
            <a:rPr lang="en-US" noProof="0" dirty="0"/>
            <a:t> </a:t>
          </a:r>
          <a:r>
            <a:rPr lang="en-US" noProof="0" dirty="0">
              <a:sym typeface="Wingdings" pitchFamily="2" charset="2"/>
            </a:rPr>
            <a:t></a:t>
          </a:r>
          <a:r>
            <a:rPr lang="en-US" noProof="0" dirty="0"/>
            <a:t> A lot of Library Support (Everything needs to be explained and interpreted)</a:t>
          </a:r>
        </a:p>
      </dgm:t>
    </dgm:pt>
    <dgm:pt modelId="{B1FCFB71-F93C-4575-853E-A6C39F5B032A}" type="parTrans" cxnId="{82D75F3F-0123-421F-8772-03494D4C59BA}">
      <dgm:prSet/>
      <dgm:spPr/>
      <dgm:t>
        <a:bodyPr/>
        <a:lstStyle/>
        <a:p>
          <a:endParaRPr lang="en-US"/>
        </a:p>
      </dgm:t>
    </dgm:pt>
    <dgm:pt modelId="{1ED6FEF9-D07B-4751-B748-87ACBA09D89A}" type="sibTrans" cxnId="{82D75F3F-0123-421F-8772-03494D4C59BA}">
      <dgm:prSet/>
      <dgm:spPr/>
      <dgm:t>
        <a:bodyPr/>
        <a:lstStyle/>
        <a:p>
          <a:endParaRPr lang="en-US"/>
        </a:p>
      </dgm:t>
    </dgm:pt>
    <dgm:pt modelId="{C52048FE-15EA-45D6-89E6-035FD01775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Reinforcement Learning </a:t>
          </a:r>
          <a:r>
            <a:rPr lang="en-US" noProof="0" dirty="0">
              <a:sym typeface="Wingdings" panose="05000000000000000000" pitchFamily="2" charset="2"/>
            </a:rPr>
            <a:t></a:t>
          </a:r>
          <a:r>
            <a:rPr lang="en-US" noProof="0" dirty="0"/>
            <a:t> Custom State/reward/agent logic (at least in parts)</a:t>
          </a:r>
        </a:p>
      </dgm:t>
    </dgm:pt>
    <dgm:pt modelId="{916357D4-B8A8-4AE9-BF01-5EF5880A46A0}" type="parTrans" cxnId="{45167A38-8070-4013-8C4F-DC262EFA0B49}">
      <dgm:prSet/>
      <dgm:spPr/>
      <dgm:t>
        <a:bodyPr/>
        <a:lstStyle/>
        <a:p>
          <a:endParaRPr lang="en-US"/>
        </a:p>
      </dgm:t>
    </dgm:pt>
    <dgm:pt modelId="{C09439D3-2092-4379-B8FF-5F415AAE96DC}" type="sibTrans" cxnId="{45167A38-8070-4013-8C4F-DC262EFA0B49}">
      <dgm:prSet/>
      <dgm:spPr/>
      <dgm:t>
        <a:bodyPr/>
        <a:lstStyle/>
        <a:p>
          <a:endParaRPr lang="en-US"/>
        </a:p>
      </dgm:t>
    </dgm:pt>
    <dgm:pt modelId="{956F5AA6-8C13-436E-9531-7264E99AA1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Evolutionary </a:t>
          </a:r>
          <a:r>
            <a:rPr lang="en-US" noProof="0" dirty="0">
              <a:sym typeface="Wingdings" panose="05000000000000000000" pitchFamily="2" charset="2"/>
            </a:rPr>
            <a:t></a:t>
          </a:r>
          <a:r>
            <a:rPr lang="en-US" noProof="0" dirty="0"/>
            <a:t> A couple </a:t>
          </a:r>
          <a:r>
            <a:rPr lang="en-US" noProof="0" dirty="0" err="1"/>
            <a:t>costum</a:t>
          </a:r>
          <a:r>
            <a:rPr lang="en-US" noProof="0" dirty="0"/>
            <a:t> components (e.g. mutation, selection …)</a:t>
          </a:r>
        </a:p>
      </dgm:t>
    </dgm:pt>
    <dgm:pt modelId="{3AC6729C-76F7-4BC4-8DB0-A27778E1549A}" type="parTrans" cxnId="{664ED859-20F6-4F5C-8B83-26BD72BB4FCB}">
      <dgm:prSet/>
      <dgm:spPr/>
      <dgm:t>
        <a:bodyPr/>
        <a:lstStyle/>
        <a:p>
          <a:endParaRPr lang="en-US"/>
        </a:p>
      </dgm:t>
    </dgm:pt>
    <dgm:pt modelId="{77276272-C73B-4EF7-B8B2-E8ED6A475591}" type="sibTrans" cxnId="{664ED859-20F6-4F5C-8B83-26BD72BB4FCB}">
      <dgm:prSet/>
      <dgm:spPr/>
      <dgm:t>
        <a:bodyPr/>
        <a:lstStyle/>
        <a:p>
          <a:endParaRPr lang="en-US"/>
        </a:p>
      </dgm:t>
    </dgm:pt>
    <dgm:pt modelId="{581A854F-8904-46F9-8DE6-74156805F6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Hyperband </a:t>
          </a:r>
          <a:r>
            <a:rPr lang="en-US" noProof="0" dirty="0">
              <a:sym typeface="Wingdings" panose="05000000000000000000" pitchFamily="2" charset="2"/>
            </a:rPr>
            <a:t></a:t>
          </a:r>
          <a:r>
            <a:rPr lang="en-US" noProof="0" dirty="0"/>
            <a:t> Entire budget scheduling logic from scratch</a:t>
          </a:r>
        </a:p>
      </dgm:t>
    </dgm:pt>
    <dgm:pt modelId="{A8792C9F-041A-4D9D-B575-69E19EF04D20}" type="parTrans" cxnId="{6C854373-6A4C-4660-895C-F6CF8EA43630}">
      <dgm:prSet/>
      <dgm:spPr/>
      <dgm:t>
        <a:bodyPr/>
        <a:lstStyle/>
        <a:p>
          <a:endParaRPr lang="en-US"/>
        </a:p>
      </dgm:t>
    </dgm:pt>
    <dgm:pt modelId="{E468FD02-4730-4680-9450-77DCB22F9126}" type="sibTrans" cxnId="{6C854373-6A4C-4660-895C-F6CF8EA43630}">
      <dgm:prSet/>
      <dgm:spPr/>
      <dgm:t>
        <a:bodyPr/>
        <a:lstStyle/>
        <a:p>
          <a:endParaRPr lang="en-US"/>
        </a:p>
      </dgm:t>
    </dgm:pt>
    <dgm:pt modelId="{807B1062-5440-4786-B491-4351FC8DA017}" type="pres">
      <dgm:prSet presAssocID="{262E120F-1723-4F62-B288-6D60E0AA24F3}" presName="root" presStyleCnt="0">
        <dgm:presLayoutVars>
          <dgm:dir/>
          <dgm:resizeHandles val="exact"/>
        </dgm:presLayoutVars>
      </dgm:prSet>
      <dgm:spPr/>
    </dgm:pt>
    <dgm:pt modelId="{C40E22C6-A1AF-44EE-A88B-A5C425AE3F0A}" type="pres">
      <dgm:prSet presAssocID="{11B25589-660B-4CFC-B27E-79A05AD36359}" presName="compNode" presStyleCnt="0"/>
      <dgm:spPr/>
    </dgm:pt>
    <dgm:pt modelId="{6DC6E457-EAC8-44EE-881D-959D2F2CD386}" type="pres">
      <dgm:prSet presAssocID="{11B25589-660B-4CFC-B27E-79A05AD363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8ABDD445-7F43-4492-9634-86D595A81E74}" type="pres">
      <dgm:prSet presAssocID="{11B25589-660B-4CFC-B27E-79A05AD36359}" presName="spaceRect" presStyleCnt="0"/>
      <dgm:spPr/>
    </dgm:pt>
    <dgm:pt modelId="{77FCBBDF-9514-4A14-9EA7-4103AF333D25}" type="pres">
      <dgm:prSet presAssocID="{11B25589-660B-4CFC-B27E-79A05AD36359}" presName="textRect" presStyleLbl="revTx" presStyleIdx="0" presStyleCnt="4">
        <dgm:presLayoutVars>
          <dgm:chMax val="1"/>
          <dgm:chPref val="1"/>
        </dgm:presLayoutVars>
      </dgm:prSet>
      <dgm:spPr/>
    </dgm:pt>
    <dgm:pt modelId="{3D0F94E9-4FF0-43EE-87FD-EBFDF78B337C}" type="pres">
      <dgm:prSet presAssocID="{1ED6FEF9-D07B-4751-B748-87ACBA09D89A}" presName="sibTrans" presStyleCnt="0"/>
      <dgm:spPr/>
    </dgm:pt>
    <dgm:pt modelId="{42EEC67B-FE46-4B15-AEAF-61B09AFDC1E9}" type="pres">
      <dgm:prSet presAssocID="{C52048FE-15EA-45D6-89E6-035FD0177594}" presName="compNode" presStyleCnt="0"/>
      <dgm:spPr/>
    </dgm:pt>
    <dgm:pt modelId="{0144AA65-E5B4-4183-9DAA-2439D63ADC34}" type="pres">
      <dgm:prSet presAssocID="{C52048FE-15EA-45D6-89E6-035FD01775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er"/>
        </a:ext>
      </dgm:extLst>
    </dgm:pt>
    <dgm:pt modelId="{A025DB23-88EC-496F-BDE9-B75D50436F29}" type="pres">
      <dgm:prSet presAssocID="{C52048FE-15EA-45D6-89E6-035FD0177594}" presName="spaceRect" presStyleCnt="0"/>
      <dgm:spPr/>
    </dgm:pt>
    <dgm:pt modelId="{476EBC2F-7166-444D-8D23-41D274D50385}" type="pres">
      <dgm:prSet presAssocID="{C52048FE-15EA-45D6-89E6-035FD0177594}" presName="textRect" presStyleLbl="revTx" presStyleIdx="1" presStyleCnt="4">
        <dgm:presLayoutVars>
          <dgm:chMax val="1"/>
          <dgm:chPref val="1"/>
        </dgm:presLayoutVars>
      </dgm:prSet>
      <dgm:spPr/>
    </dgm:pt>
    <dgm:pt modelId="{91F5C402-7228-4DD9-B9E2-54DB469B62CC}" type="pres">
      <dgm:prSet presAssocID="{C09439D3-2092-4379-B8FF-5F415AAE96DC}" presName="sibTrans" presStyleCnt="0"/>
      <dgm:spPr/>
    </dgm:pt>
    <dgm:pt modelId="{044DB84B-B90E-49F4-BEEA-C0229A4014E7}" type="pres">
      <dgm:prSet presAssocID="{956F5AA6-8C13-436E-9531-7264E99AA108}" presName="compNode" presStyleCnt="0"/>
      <dgm:spPr/>
    </dgm:pt>
    <dgm:pt modelId="{AD764D8D-4F31-4A3A-8964-560E0F12970A}" type="pres">
      <dgm:prSet presAssocID="{956F5AA6-8C13-436E-9531-7264E99AA1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CB1CC36A-60CF-49A9-AB64-A5EF638AEF01}" type="pres">
      <dgm:prSet presAssocID="{956F5AA6-8C13-436E-9531-7264E99AA108}" presName="spaceRect" presStyleCnt="0"/>
      <dgm:spPr/>
    </dgm:pt>
    <dgm:pt modelId="{4DBDCFFE-9E4D-4A24-9659-58299AD47303}" type="pres">
      <dgm:prSet presAssocID="{956F5AA6-8C13-436E-9531-7264E99AA108}" presName="textRect" presStyleLbl="revTx" presStyleIdx="2" presStyleCnt="4">
        <dgm:presLayoutVars>
          <dgm:chMax val="1"/>
          <dgm:chPref val="1"/>
        </dgm:presLayoutVars>
      </dgm:prSet>
      <dgm:spPr/>
    </dgm:pt>
    <dgm:pt modelId="{9D17BF77-B3B2-411E-8AEC-5DD44E7528E2}" type="pres">
      <dgm:prSet presAssocID="{77276272-C73B-4EF7-B8B2-E8ED6A475591}" presName="sibTrans" presStyleCnt="0"/>
      <dgm:spPr/>
    </dgm:pt>
    <dgm:pt modelId="{4596EC3D-9FF8-45DA-8C78-E38F1BF8F97C}" type="pres">
      <dgm:prSet presAssocID="{581A854F-8904-46F9-8DE6-74156805F6EC}" presName="compNode" presStyleCnt="0"/>
      <dgm:spPr/>
    </dgm:pt>
    <dgm:pt modelId="{61210C0E-7042-4B4A-BE1E-4857E396D0C5}" type="pres">
      <dgm:prSet presAssocID="{581A854F-8904-46F9-8DE6-74156805F6E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092EA2E2-BAEA-4BB7-B9CE-6B1400193E35}" type="pres">
      <dgm:prSet presAssocID="{581A854F-8904-46F9-8DE6-74156805F6EC}" presName="spaceRect" presStyleCnt="0"/>
      <dgm:spPr/>
    </dgm:pt>
    <dgm:pt modelId="{5F7DE666-C8F9-4B8B-8EE9-154E95B81F9E}" type="pres">
      <dgm:prSet presAssocID="{581A854F-8904-46F9-8DE6-74156805F6E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D182530-132C-400C-A9FC-FC816D2E2767}" type="presOf" srcId="{11B25589-660B-4CFC-B27E-79A05AD36359}" destId="{77FCBBDF-9514-4A14-9EA7-4103AF333D25}" srcOrd="0" destOrd="0" presId="urn:microsoft.com/office/officeart/2018/2/layout/IconLabelList"/>
    <dgm:cxn modelId="{45167A38-8070-4013-8C4F-DC262EFA0B49}" srcId="{262E120F-1723-4F62-B288-6D60E0AA24F3}" destId="{C52048FE-15EA-45D6-89E6-035FD0177594}" srcOrd="1" destOrd="0" parTransId="{916357D4-B8A8-4AE9-BF01-5EF5880A46A0}" sibTransId="{C09439D3-2092-4379-B8FF-5F415AAE96DC}"/>
    <dgm:cxn modelId="{82D75F3F-0123-421F-8772-03494D4C59BA}" srcId="{262E120F-1723-4F62-B288-6D60E0AA24F3}" destId="{11B25589-660B-4CFC-B27E-79A05AD36359}" srcOrd="0" destOrd="0" parTransId="{B1FCFB71-F93C-4575-853E-A6C39F5B032A}" sibTransId="{1ED6FEF9-D07B-4751-B748-87ACBA09D89A}"/>
    <dgm:cxn modelId="{664ED859-20F6-4F5C-8B83-26BD72BB4FCB}" srcId="{262E120F-1723-4F62-B288-6D60E0AA24F3}" destId="{956F5AA6-8C13-436E-9531-7264E99AA108}" srcOrd="2" destOrd="0" parTransId="{3AC6729C-76F7-4BC4-8DB0-A27778E1549A}" sibTransId="{77276272-C73B-4EF7-B8B2-E8ED6A475591}"/>
    <dgm:cxn modelId="{3C231E6F-9FE1-4D31-9AF5-1D99C74AEB15}" type="presOf" srcId="{956F5AA6-8C13-436E-9531-7264E99AA108}" destId="{4DBDCFFE-9E4D-4A24-9659-58299AD47303}" srcOrd="0" destOrd="0" presId="urn:microsoft.com/office/officeart/2018/2/layout/IconLabelList"/>
    <dgm:cxn modelId="{F50E2570-7420-415A-88CF-48C4A7DA1D97}" type="presOf" srcId="{C52048FE-15EA-45D6-89E6-035FD0177594}" destId="{476EBC2F-7166-444D-8D23-41D274D50385}" srcOrd="0" destOrd="0" presId="urn:microsoft.com/office/officeart/2018/2/layout/IconLabelList"/>
    <dgm:cxn modelId="{6C854373-6A4C-4660-895C-F6CF8EA43630}" srcId="{262E120F-1723-4F62-B288-6D60E0AA24F3}" destId="{581A854F-8904-46F9-8DE6-74156805F6EC}" srcOrd="3" destOrd="0" parTransId="{A8792C9F-041A-4D9D-B575-69E19EF04D20}" sibTransId="{E468FD02-4730-4680-9450-77DCB22F9126}"/>
    <dgm:cxn modelId="{57B0248D-68C5-402C-A91B-5723D9C15998}" type="presOf" srcId="{581A854F-8904-46F9-8DE6-74156805F6EC}" destId="{5F7DE666-C8F9-4B8B-8EE9-154E95B81F9E}" srcOrd="0" destOrd="0" presId="urn:microsoft.com/office/officeart/2018/2/layout/IconLabelList"/>
    <dgm:cxn modelId="{CCFD089E-21E9-4CA2-8B2B-0CC12B9B9D9C}" type="presOf" srcId="{262E120F-1723-4F62-B288-6D60E0AA24F3}" destId="{807B1062-5440-4786-B491-4351FC8DA017}" srcOrd="0" destOrd="0" presId="urn:microsoft.com/office/officeart/2018/2/layout/IconLabelList"/>
    <dgm:cxn modelId="{AB8D8967-BD1A-42EC-A5E3-314E51AA28BB}" type="presParOf" srcId="{807B1062-5440-4786-B491-4351FC8DA017}" destId="{C40E22C6-A1AF-44EE-A88B-A5C425AE3F0A}" srcOrd="0" destOrd="0" presId="urn:microsoft.com/office/officeart/2018/2/layout/IconLabelList"/>
    <dgm:cxn modelId="{63718722-1850-4CB7-9300-D8D8A9E2FE01}" type="presParOf" srcId="{C40E22C6-A1AF-44EE-A88B-A5C425AE3F0A}" destId="{6DC6E457-EAC8-44EE-881D-959D2F2CD386}" srcOrd="0" destOrd="0" presId="urn:microsoft.com/office/officeart/2018/2/layout/IconLabelList"/>
    <dgm:cxn modelId="{44657261-3DA4-4E36-8843-6BA4B27240EC}" type="presParOf" srcId="{C40E22C6-A1AF-44EE-A88B-A5C425AE3F0A}" destId="{8ABDD445-7F43-4492-9634-86D595A81E74}" srcOrd="1" destOrd="0" presId="urn:microsoft.com/office/officeart/2018/2/layout/IconLabelList"/>
    <dgm:cxn modelId="{C71F64DB-244A-42B9-B2EE-BC2A1E94FFE3}" type="presParOf" srcId="{C40E22C6-A1AF-44EE-A88B-A5C425AE3F0A}" destId="{77FCBBDF-9514-4A14-9EA7-4103AF333D25}" srcOrd="2" destOrd="0" presId="urn:microsoft.com/office/officeart/2018/2/layout/IconLabelList"/>
    <dgm:cxn modelId="{6C8D995B-8E06-47E8-8CE1-F0B4AE447F64}" type="presParOf" srcId="{807B1062-5440-4786-B491-4351FC8DA017}" destId="{3D0F94E9-4FF0-43EE-87FD-EBFDF78B337C}" srcOrd="1" destOrd="0" presId="urn:microsoft.com/office/officeart/2018/2/layout/IconLabelList"/>
    <dgm:cxn modelId="{68CCBBAB-15F2-47DC-8A2D-80A62781EFAA}" type="presParOf" srcId="{807B1062-5440-4786-B491-4351FC8DA017}" destId="{42EEC67B-FE46-4B15-AEAF-61B09AFDC1E9}" srcOrd="2" destOrd="0" presId="urn:microsoft.com/office/officeart/2018/2/layout/IconLabelList"/>
    <dgm:cxn modelId="{36E26800-3689-40EA-B129-E1462F3DA96B}" type="presParOf" srcId="{42EEC67B-FE46-4B15-AEAF-61B09AFDC1E9}" destId="{0144AA65-E5B4-4183-9DAA-2439D63ADC34}" srcOrd="0" destOrd="0" presId="urn:microsoft.com/office/officeart/2018/2/layout/IconLabelList"/>
    <dgm:cxn modelId="{032B928A-6129-442E-8901-9FFBE58D655E}" type="presParOf" srcId="{42EEC67B-FE46-4B15-AEAF-61B09AFDC1E9}" destId="{A025DB23-88EC-496F-BDE9-B75D50436F29}" srcOrd="1" destOrd="0" presId="urn:microsoft.com/office/officeart/2018/2/layout/IconLabelList"/>
    <dgm:cxn modelId="{209A752D-D025-4295-9E89-6A02CA44A1F0}" type="presParOf" srcId="{42EEC67B-FE46-4B15-AEAF-61B09AFDC1E9}" destId="{476EBC2F-7166-444D-8D23-41D274D50385}" srcOrd="2" destOrd="0" presId="urn:microsoft.com/office/officeart/2018/2/layout/IconLabelList"/>
    <dgm:cxn modelId="{6419A5A1-FC0B-46D2-81F5-034980E5BC63}" type="presParOf" srcId="{807B1062-5440-4786-B491-4351FC8DA017}" destId="{91F5C402-7228-4DD9-B9E2-54DB469B62CC}" srcOrd="3" destOrd="0" presId="urn:microsoft.com/office/officeart/2018/2/layout/IconLabelList"/>
    <dgm:cxn modelId="{C412BFC4-7C83-497E-B1DD-3FB37E0CFAE2}" type="presParOf" srcId="{807B1062-5440-4786-B491-4351FC8DA017}" destId="{044DB84B-B90E-49F4-BEEA-C0229A4014E7}" srcOrd="4" destOrd="0" presId="urn:microsoft.com/office/officeart/2018/2/layout/IconLabelList"/>
    <dgm:cxn modelId="{DD083B5C-4B3D-4FFB-9764-E067D1D1E679}" type="presParOf" srcId="{044DB84B-B90E-49F4-BEEA-C0229A4014E7}" destId="{AD764D8D-4F31-4A3A-8964-560E0F12970A}" srcOrd="0" destOrd="0" presId="urn:microsoft.com/office/officeart/2018/2/layout/IconLabelList"/>
    <dgm:cxn modelId="{A0F2D149-0291-4004-A394-6125586D361D}" type="presParOf" srcId="{044DB84B-B90E-49F4-BEEA-C0229A4014E7}" destId="{CB1CC36A-60CF-49A9-AB64-A5EF638AEF01}" srcOrd="1" destOrd="0" presId="urn:microsoft.com/office/officeart/2018/2/layout/IconLabelList"/>
    <dgm:cxn modelId="{388EB77D-328C-463A-A73E-A0155FCBDD46}" type="presParOf" srcId="{044DB84B-B90E-49F4-BEEA-C0229A4014E7}" destId="{4DBDCFFE-9E4D-4A24-9659-58299AD47303}" srcOrd="2" destOrd="0" presId="urn:microsoft.com/office/officeart/2018/2/layout/IconLabelList"/>
    <dgm:cxn modelId="{DD2E0694-C2F4-4B4E-8E07-E6448C59EA36}" type="presParOf" srcId="{807B1062-5440-4786-B491-4351FC8DA017}" destId="{9D17BF77-B3B2-411E-8AEC-5DD44E7528E2}" srcOrd="5" destOrd="0" presId="urn:microsoft.com/office/officeart/2018/2/layout/IconLabelList"/>
    <dgm:cxn modelId="{27B09E9A-83CA-4EDB-B7C6-C7F255D56E88}" type="presParOf" srcId="{807B1062-5440-4786-B491-4351FC8DA017}" destId="{4596EC3D-9FF8-45DA-8C78-E38F1BF8F97C}" srcOrd="6" destOrd="0" presId="urn:microsoft.com/office/officeart/2018/2/layout/IconLabelList"/>
    <dgm:cxn modelId="{0956555E-0643-4FBC-BA93-8BCB239E4CDE}" type="presParOf" srcId="{4596EC3D-9FF8-45DA-8C78-E38F1BF8F97C}" destId="{61210C0E-7042-4B4A-BE1E-4857E396D0C5}" srcOrd="0" destOrd="0" presId="urn:microsoft.com/office/officeart/2018/2/layout/IconLabelList"/>
    <dgm:cxn modelId="{632BF1E7-597B-4CEE-80F6-344C07F30796}" type="presParOf" srcId="{4596EC3D-9FF8-45DA-8C78-E38F1BF8F97C}" destId="{092EA2E2-BAEA-4BB7-B9CE-6B1400193E35}" srcOrd="1" destOrd="0" presId="urn:microsoft.com/office/officeart/2018/2/layout/IconLabelList"/>
    <dgm:cxn modelId="{1B53C500-C397-4ED8-B6A4-42C1A1851782}" type="presParOf" srcId="{4596EC3D-9FF8-45DA-8C78-E38F1BF8F97C}" destId="{5F7DE666-C8F9-4B8B-8EE9-154E95B81F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C4862C-ADB8-4808-981C-3C991B2E0D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194D11-BE19-458E-9B36-93186E275B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22.05. Choose your topic</a:t>
          </a:r>
        </a:p>
      </dgm:t>
    </dgm:pt>
    <dgm:pt modelId="{B319EDFC-F6D1-4C67-B0C4-30089A9DC285}" type="parTrans" cxnId="{710AB6CA-FCFC-4BD4-B7D1-AAD312072AEF}">
      <dgm:prSet/>
      <dgm:spPr/>
      <dgm:t>
        <a:bodyPr/>
        <a:lstStyle/>
        <a:p>
          <a:endParaRPr lang="en-US"/>
        </a:p>
      </dgm:t>
    </dgm:pt>
    <dgm:pt modelId="{6FF4C758-2827-4343-A574-16069018045D}" type="sibTrans" cxnId="{710AB6CA-FCFC-4BD4-B7D1-AAD312072AEF}">
      <dgm:prSet/>
      <dgm:spPr/>
      <dgm:t>
        <a:bodyPr/>
        <a:lstStyle/>
        <a:p>
          <a:endParaRPr lang="en-US"/>
        </a:p>
      </dgm:t>
    </dgm:pt>
    <dgm:pt modelId="{AC28F728-2A0E-46E0-BF21-AD5A01F5AF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05.06. Get datasets / Real start of the project</a:t>
          </a:r>
        </a:p>
      </dgm:t>
    </dgm:pt>
    <dgm:pt modelId="{4D4D6DDB-7663-4666-9EC9-03E22A36C8BE}" type="parTrans" cxnId="{FE13EA0E-E1A5-48AC-B3A1-35CE0AFBA61A}">
      <dgm:prSet/>
      <dgm:spPr/>
      <dgm:t>
        <a:bodyPr/>
        <a:lstStyle/>
        <a:p>
          <a:endParaRPr lang="en-US"/>
        </a:p>
      </dgm:t>
    </dgm:pt>
    <dgm:pt modelId="{428F1B4E-B76A-4983-870A-C657AA071535}" type="sibTrans" cxnId="{FE13EA0E-E1A5-48AC-B3A1-35CE0AFBA61A}">
      <dgm:prSet/>
      <dgm:spPr/>
      <dgm:t>
        <a:bodyPr/>
        <a:lstStyle/>
        <a:p>
          <a:endParaRPr lang="en-US"/>
        </a:p>
      </dgm:t>
    </dgm:pt>
    <dgm:pt modelId="{DF11F10D-1D41-44AD-BE9D-FB71ED104B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26.06. Present first results and get feedback. </a:t>
          </a:r>
          <a:r>
            <a:rPr lang="en-US" noProof="0"/>
            <a:t>Also, </a:t>
          </a:r>
          <a:r>
            <a:rPr lang="en-US" noProof="0" dirty="0"/>
            <a:t>deadline for </a:t>
          </a:r>
          <a:r>
            <a:rPr lang="en-US" noProof="0"/>
            <a:t>tournament notebooks </a:t>
          </a:r>
          <a:r>
            <a:rPr lang="en-US" noProof="0" dirty="0"/>
            <a:t>and dataset notebooks.</a:t>
          </a:r>
        </a:p>
      </dgm:t>
    </dgm:pt>
    <dgm:pt modelId="{087A473B-DBBE-484B-9CF1-14F8752D75AA}" type="parTrans" cxnId="{066DEC9B-9F59-47FD-BCA5-9AA1F40DAB6D}">
      <dgm:prSet/>
      <dgm:spPr/>
      <dgm:t>
        <a:bodyPr/>
        <a:lstStyle/>
        <a:p>
          <a:endParaRPr lang="en-US"/>
        </a:p>
      </dgm:t>
    </dgm:pt>
    <dgm:pt modelId="{490E3CDA-F28C-489D-96EF-39585DAD6F60}" type="sibTrans" cxnId="{066DEC9B-9F59-47FD-BCA5-9AA1F40DAB6D}">
      <dgm:prSet/>
      <dgm:spPr/>
      <dgm:t>
        <a:bodyPr/>
        <a:lstStyle/>
        <a:p>
          <a:endParaRPr lang="en-US"/>
        </a:p>
      </dgm:t>
    </dgm:pt>
    <dgm:pt modelId="{E671E0A3-87D3-4013-B574-2BBA50EBA3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30.06. Deadline for final version for tournament algorithm</a:t>
          </a:r>
        </a:p>
      </dgm:t>
    </dgm:pt>
    <dgm:pt modelId="{BDB9E19D-C8AE-45DE-9FAE-E6C3F898DE80}" type="parTrans" cxnId="{63752EB8-CC45-4255-8E8D-4F2B2CC9B3F7}">
      <dgm:prSet/>
      <dgm:spPr/>
      <dgm:t>
        <a:bodyPr/>
        <a:lstStyle/>
        <a:p>
          <a:endParaRPr lang="en-US"/>
        </a:p>
      </dgm:t>
    </dgm:pt>
    <dgm:pt modelId="{FA8B49F9-F7CA-4FF1-946B-9C7FB7F7873A}" type="sibTrans" cxnId="{63752EB8-CC45-4255-8E8D-4F2B2CC9B3F7}">
      <dgm:prSet/>
      <dgm:spPr/>
      <dgm:t>
        <a:bodyPr/>
        <a:lstStyle/>
        <a:p>
          <a:endParaRPr lang="en-US"/>
        </a:p>
      </dgm:t>
    </dgm:pt>
    <dgm:pt modelId="{A0BF1EBF-5730-4459-B699-84690E90B9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10.07. Final deadline for the code + Presentation</a:t>
          </a:r>
        </a:p>
      </dgm:t>
    </dgm:pt>
    <dgm:pt modelId="{639E4FB5-6603-4B37-8A87-2DF1836BF833}" type="parTrans" cxnId="{BED6AD2F-8074-48A3-9520-A46F9D8D7A44}">
      <dgm:prSet/>
      <dgm:spPr/>
      <dgm:t>
        <a:bodyPr/>
        <a:lstStyle/>
        <a:p>
          <a:endParaRPr lang="en-US"/>
        </a:p>
      </dgm:t>
    </dgm:pt>
    <dgm:pt modelId="{73074CEB-4CC6-4B0A-8644-4CA26D651D4E}" type="sibTrans" cxnId="{BED6AD2F-8074-48A3-9520-A46F9D8D7A44}">
      <dgm:prSet/>
      <dgm:spPr/>
      <dgm:t>
        <a:bodyPr/>
        <a:lstStyle/>
        <a:p>
          <a:endParaRPr lang="en-US"/>
        </a:p>
      </dgm:t>
    </dgm:pt>
    <dgm:pt modelId="{E517E478-43E3-4C3D-B543-991495BD2D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03.07.  Tournament</a:t>
          </a:r>
        </a:p>
      </dgm:t>
    </dgm:pt>
    <dgm:pt modelId="{231240C9-60D8-46B3-8C74-BA0AB06E6A53}" type="sibTrans" cxnId="{34EF55A6-A74C-449A-A3CC-7C561BF1F8B0}">
      <dgm:prSet/>
      <dgm:spPr/>
      <dgm:t>
        <a:bodyPr/>
        <a:lstStyle/>
        <a:p>
          <a:endParaRPr lang="en-US"/>
        </a:p>
      </dgm:t>
    </dgm:pt>
    <dgm:pt modelId="{DFB58317-2C35-490A-B678-4EF2A4A771BC}" type="parTrans" cxnId="{34EF55A6-A74C-449A-A3CC-7C561BF1F8B0}">
      <dgm:prSet/>
      <dgm:spPr/>
      <dgm:t>
        <a:bodyPr/>
        <a:lstStyle/>
        <a:p>
          <a:endParaRPr lang="en-US"/>
        </a:p>
      </dgm:t>
    </dgm:pt>
    <dgm:pt modelId="{8CD2E699-166C-483B-AFD2-680B6A7EAC43}" type="pres">
      <dgm:prSet presAssocID="{0FC4862C-ADB8-4808-981C-3C991B2E0D3C}" presName="root" presStyleCnt="0">
        <dgm:presLayoutVars>
          <dgm:dir/>
          <dgm:resizeHandles val="exact"/>
        </dgm:presLayoutVars>
      </dgm:prSet>
      <dgm:spPr/>
    </dgm:pt>
    <dgm:pt modelId="{66645826-5FD9-4163-AB55-608F5E7316ED}" type="pres">
      <dgm:prSet presAssocID="{33194D11-BE19-458E-9B36-93186E275BEB}" presName="compNode" presStyleCnt="0"/>
      <dgm:spPr/>
    </dgm:pt>
    <dgm:pt modelId="{8C78CA2C-FFE3-46E2-A891-DD9629652F5D}" type="pres">
      <dgm:prSet presAssocID="{33194D11-BE19-458E-9B36-93186E275BEB}" presName="bgRect" presStyleLbl="bgShp" presStyleIdx="0" presStyleCnt="6"/>
      <dgm:spPr/>
    </dgm:pt>
    <dgm:pt modelId="{706DCC21-8BC6-4BEA-8BD3-E18EFB7C7860}" type="pres">
      <dgm:prSet presAssocID="{33194D11-BE19-458E-9B36-93186E275BE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tertitel"/>
        </a:ext>
      </dgm:extLst>
    </dgm:pt>
    <dgm:pt modelId="{292097C5-62DE-44A6-925E-99F0CC5675C9}" type="pres">
      <dgm:prSet presAssocID="{33194D11-BE19-458E-9B36-93186E275BEB}" presName="spaceRect" presStyleCnt="0"/>
      <dgm:spPr/>
    </dgm:pt>
    <dgm:pt modelId="{F79F5808-E408-44D9-97B8-38150D76C66F}" type="pres">
      <dgm:prSet presAssocID="{33194D11-BE19-458E-9B36-93186E275BEB}" presName="parTx" presStyleLbl="revTx" presStyleIdx="0" presStyleCnt="6">
        <dgm:presLayoutVars>
          <dgm:chMax val="0"/>
          <dgm:chPref val="0"/>
        </dgm:presLayoutVars>
      </dgm:prSet>
      <dgm:spPr/>
    </dgm:pt>
    <dgm:pt modelId="{185E474A-DD4A-4DD0-8D60-8404D2BA1F02}" type="pres">
      <dgm:prSet presAssocID="{6FF4C758-2827-4343-A574-16069018045D}" presName="sibTrans" presStyleCnt="0"/>
      <dgm:spPr/>
    </dgm:pt>
    <dgm:pt modelId="{D1B1D433-BA3E-4FBC-801F-347C2C404445}" type="pres">
      <dgm:prSet presAssocID="{AC28F728-2A0E-46E0-BF21-AD5A01F5AF25}" presName="compNode" presStyleCnt="0"/>
      <dgm:spPr/>
    </dgm:pt>
    <dgm:pt modelId="{F7D69CB9-C3DE-4709-B7F6-57477161C829}" type="pres">
      <dgm:prSet presAssocID="{AC28F728-2A0E-46E0-BF21-AD5A01F5AF25}" presName="bgRect" presStyleLbl="bgShp" presStyleIdx="1" presStyleCnt="6"/>
      <dgm:spPr/>
    </dgm:pt>
    <dgm:pt modelId="{B0DE13D2-64D0-4CE0-B1F5-3CF9E5211644}" type="pres">
      <dgm:prSet presAssocID="{AC28F728-2A0E-46E0-BF21-AD5A01F5AF2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elle"/>
        </a:ext>
      </dgm:extLst>
    </dgm:pt>
    <dgm:pt modelId="{4AA3AB40-BD3F-4B6F-9D35-30184905BDF2}" type="pres">
      <dgm:prSet presAssocID="{AC28F728-2A0E-46E0-BF21-AD5A01F5AF25}" presName="spaceRect" presStyleCnt="0"/>
      <dgm:spPr/>
    </dgm:pt>
    <dgm:pt modelId="{8837DAB2-877B-4978-B9B9-09D56D8671E5}" type="pres">
      <dgm:prSet presAssocID="{AC28F728-2A0E-46E0-BF21-AD5A01F5AF25}" presName="parTx" presStyleLbl="revTx" presStyleIdx="1" presStyleCnt="6">
        <dgm:presLayoutVars>
          <dgm:chMax val="0"/>
          <dgm:chPref val="0"/>
        </dgm:presLayoutVars>
      </dgm:prSet>
      <dgm:spPr/>
    </dgm:pt>
    <dgm:pt modelId="{8EF4DDD2-6FAC-4D08-976E-A84645C0B8FA}" type="pres">
      <dgm:prSet presAssocID="{428F1B4E-B76A-4983-870A-C657AA071535}" presName="sibTrans" presStyleCnt="0"/>
      <dgm:spPr/>
    </dgm:pt>
    <dgm:pt modelId="{7057F78B-8864-4FB3-91AB-C8E438A1315C}" type="pres">
      <dgm:prSet presAssocID="{DF11F10D-1D41-44AD-BE9D-FB71ED104B05}" presName="compNode" presStyleCnt="0"/>
      <dgm:spPr/>
    </dgm:pt>
    <dgm:pt modelId="{F20C79C0-114F-48EB-88D1-8A3E108D0F04}" type="pres">
      <dgm:prSet presAssocID="{DF11F10D-1D41-44AD-BE9D-FB71ED104B05}" presName="bgRect" presStyleLbl="bgShp" presStyleIdx="2" presStyleCnt="6"/>
      <dgm:spPr/>
    </dgm:pt>
    <dgm:pt modelId="{952B8AC8-C1B4-47B8-86E8-638DF1C2BD1B}" type="pres">
      <dgm:prSet presAssocID="{DF11F10D-1D41-44AD-BE9D-FB71ED104B0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20FC8533-79B2-46C8-87AE-987675D45ED1}" type="pres">
      <dgm:prSet presAssocID="{DF11F10D-1D41-44AD-BE9D-FB71ED104B05}" presName="spaceRect" presStyleCnt="0"/>
      <dgm:spPr/>
    </dgm:pt>
    <dgm:pt modelId="{2DD2ED2D-92E2-4D47-BA06-19DC57882251}" type="pres">
      <dgm:prSet presAssocID="{DF11F10D-1D41-44AD-BE9D-FB71ED104B05}" presName="parTx" presStyleLbl="revTx" presStyleIdx="2" presStyleCnt="6">
        <dgm:presLayoutVars>
          <dgm:chMax val="0"/>
          <dgm:chPref val="0"/>
        </dgm:presLayoutVars>
      </dgm:prSet>
      <dgm:spPr/>
    </dgm:pt>
    <dgm:pt modelId="{2D94D0B0-1BA6-4BA4-8005-5434600D8E66}" type="pres">
      <dgm:prSet presAssocID="{490E3CDA-F28C-489D-96EF-39585DAD6F60}" presName="sibTrans" presStyleCnt="0"/>
      <dgm:spPr/>
    </dgm:pt>
    <dgm:pt modelId="{96BC1D90-1DE4-4F30-A4A6-C8ABC72ABFFE}" type="pres">
      <dgm:prSet presAssocID="{E671E0A3-87D3-4013-B574-2BBA50EBA35F}" presName="compNode" presStyleCnt="0"/>
      <dgm:spPr/>
    </dgm:pt>
    <dgm:pt modelId="{EBE11F03-9FF1-470E-B7FD-889BBFB8FFCB}" type="pres">
      <dgm:prSet presAssocID="{E671E0A3-87D3-4013-B574-2BBA50EBA35F}" presName="bgRect" presStyleLbl="bgShp" presStyleIdx="3" presStyleCnt="6"/>
      <dgm:spPr/>
    </dgm:pt>
    <dgm:pt modelId="{D4106ADC-437A-4A81-9C29-85DC00152F3A}" type="pres">
      <dgm:prSet presAssocID="{E671E0A3-87D3-4013-B574-2BBA50EBA35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9083D828-6FF0-45BE-BF4B-73CB4E304F4E}" type="pres">
      <dgm:prSet presAssocID="{E671E0A3-87D3-4013-B574-2BBA50EBA35F}" presName="spaceRect" presStyleCnt="0"/>
      <dgm:spPr/>
    </dgm:pt>
    <dgm:pt modelId="{538507C9-0F01-4AAE-A941-899B86062025}" type="pres">
      <dgm:prSet presAssocID="{E671E0A3-87D3-4013-B574-2BBA50EBA35F}" presName="parTx" presStyleLbl="revTx" presStyleIdx="3" presStyleCnt="6">
        <dgm:presLayoutVars>
          <dgm:chMax val="0"/>
          <dgm:chPref val="0"/>
        </dgm:presLayoutVars>
      </dgm:prSet>
      <dgm:spPr/>
    </dgm:pt>
    <dgm:pt modelId="{433D89C0-8F75-4CE8-B920-714C5A90A528}" type="pres">
      <dgm:prSet presAssocID="{FA8B49F9-F7CA-4FF1-946B-9C7FB7F7873A}" presName="sibTrans" presStyleCnt="0"/>
      <dgm:spPr/>
    </dgm:pt>
    <dgm:pt modelId="{48966011-21D0-4500-8681-DF6A56ACB5BB}" type="pres">
      <dgm:prSet presAssocID="{E517E478-43E3-4C3D-B543-991495BD2D36}" presName="compNode" presStyleCnt="0"/>
      <dgm:spPr/>
    </dgm:pt>
    <dgm:pt modelId="{2F0B75F6-E056-48B2-ABA6-DA69B2C95438}" type="pres">
      <dgm:prSet presAssocID="{E517E478-43E3-4C3D-B543-991495BD2D36}" presName="bgRect" presStyleLbl="bgShp" presStyleIdx="4" presStyleCnt="6"/>
      <dgm:spPr/>
    </dgm:pt>
    <dgm:pt modelId="{BDFBDD2E-0F83-4D30-A96B-DE5348C2E54A}" type="pres">
      <dgm:prSet presAssocID="{E517E478-43E3-4C3D-B543-991495BD2D3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äe"/>
        </a:ext>
      </dgm:extLst>
    </dgm:pt>
    <dgm:pt modelId="{ED052219-61DC-4D92-82F2-7EAF884D79CD}" type="pres">
      <dgm:prSet presAssocID="{E517E478-43E3-4C3D-B543-991495BD2D36}" presName="spaceRect" presStyleCnt="0"/>
      <dgm:spPr/>
    </dgm:pt>
    <dgm:pt modelId="{CBC46D15-04C1-42E1-BDD6-197BE7D294F4}" type="pres">
      <dgm:prSet presAssocID="{E517E478-43E3-4C3D-B543-991495BD2D36}" presName="parTx" presStyleLbl="revTx" presStyleIdx="4" presStyleCnt="6">
        <dgm:presLayoutVars>
          <dgm:chMax val="0"/>
          <dgm:chPref val="0"/>
        </dgm:presLayoutVars>
      </dgm:prSet>
      <dgm:spPr/>
    </dgm:pt>
    <dgm:pt modelId="{F5E0978E-7D82-4384-8A36-BF15B6701750}" type="pres">
      <dgm:prSet presAssocID="{231240C9-60D8-46B3-8C74-BA0AB06E6A53}" presName="sibTrans" presStyleCnt="0"/>
      <dgm:spPr/>
    </dgm:pt>
    <dgm:pt modelId="{98EBABDA-C2A5-4C7C-9C3D-353A187F6052}" type="pres">
      <dgm:prSet presAssocID="{A0BF1EBF-5730-4459-B699-84690E90B995}" presName="compNode" presStyleCnt="0"/>
      <dgm:spPr/>
    </dgm:pt>
    <dgm:pt modelId="{023719AE-67D7-4831-A3E5-E33596FA7F2E}" type="pres">
      <dgm:prSet presAssocID="{A0BF1EBF-5730-4459-B699-84690E90B995}" presName="bgRect" presStyleLbl="bgShp" presStyleIdx="5" presStyleCnt="6"/>
      <dgm:spPr/>
    </dgm:pt>
    <dgm:pt modelId="{8255115D-3692-47BC-B449-9B6B93DA67CE}" type="pres">
      <dgm:prSet presAssocID="{A0BF1EBF-5730-4459-B699-84690E90B99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hr"/>
        </a:ext>
      </dgm:extLst>
    </dgm:pt>
    <dgm:pt modelId="{1EAF40B9-7907-4473-B23F-8FFD011237EC}" type="pres">
      <dgm:prSet presAssocID="{A0BF1EBF-5730-4459-B699-84690E90B995}" presName="spaceRect" presStyleCnt="0"/>
      <dgm:spPr/>
    </dgm:pt>
    <dgm:pt modelId="{704C9627-6E6F-48BA-823F-9DB052F88FF5}" type="pres">
      <dgm:prSet presAssocID="{A0BF1EBF-5730-4459-B699-84690E90B99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E13EA0E-E1A5-48AC-B3A1-35CE0AFBA61A}" srcId="{0FC4862C-ADB8-4808-981C-3C991B2E0D3C}" destId="{AC28F728-2A0E-46E0-BF21-AD5A01F5AF25}" srcOrd="1" destOrd="0" parTransId="{4D4D6DDB-7663-4666-9EC9-03E22A36C8BE}" sibTransId="{428F1B4E-B76A-4983-870A-C657AA071535}"/>
    <dgm:cxn modelId="{8E028027-3E50-4ED1-855A-F29308FFCEB5}" type="presOf" srcId="{E671E0A3-87D3-4013-B574-2BBA50EBA35F}" destId="{538507C9-0F01-4AAE-A941-899B86062025}" srcOrd="0" destOrd="0" presId="urn:microsoft.com/office/officeart/2018/2/layout/IconVerticalSolidList"/>
    <dgm:cxn modelId="{BED6AD2F-8074-48A3-9520-A46F9D8D7A44}" srcId="{0FC4862C-ADB8-4808-981C-3C991B2E0D3C}" destId="{A0BF1EBF-5730-4459-B699-84690E90B995}" srcOrd="5" destOrd="0" parTransId="{639E4FB5-6603-4B37-8A87-2DF1836BF833}" sibTransId="{73074CEB-4CC6-4B0A-8644-4CA26D651D4E}"/>
    <dgm:cxn modelId="{C5676435-86B2-4C99-9351-E7AB3B6BCF75}" type="presOf" srcId="{AC28F728-2A0E-46E0-BF21-AD5A01F5AF25}" destId="{8837DAB2-877B-4978-B9B9-09D56D8671E5}" srcOrd="0" destOrd="0" presId="urn:microsoft.com/office/officeart/2018/2/layout/IconVerticalSolidList"/>
    <dgm:cxn modelId="{C43E3C62-1132-41CA-A8FE-025467E71D0B}" type="presOf" srcId="{E517E478-43E3-4C3D-B543-991495BD2D36}" destId="{CBC46D15-04C1-42E1-BDD6-197BE7D294F4}" srcOrd="0" destOrd="0" presId="urn:microsoft.com/office/officeart/2018/2/layout/IconVerticalSolidList"/>
    <dgm:cxn modelId="{FAA3ED71-7610-4DF7-8370-9BAC44B81E99}" type="presOf" srcId="{DF11F10D-1D41-44AD-BE9D-FB71ED104B05}" destId="{2DD2ED2D-92E2-4D47-BA06-19DC57882251}" srcOrd="0" destOrd="0" presId="urn:microsoft.com/office/officeart/2018/2/layout/IconVerticalSolidList"/>
    <dgm:cxn modelId="{066DEC9B-9F59-47FD-BCA5-9AA1F40DAB6D}" srcId="{0FC4862C-ADB8-4808-981C-3C991B2E0D3C}" destId="{DF11F10D-1D41-44AD-BE9D-FB71ED104B05}" srcOrd="2" destOrd="0" parTransId="{087A473B-DBBE-484B-9CF1-14F8752D75AA}" sibTransId="{490E3CDA-F28C-489D-96EF-39585DAD6F60}"/>
    <dgm:cxn modelId="{34EF55A6-A74C-449A-A3CC-7C561BF1F8B0}" srcId="{0FC4862C-ADB8-4808-981C-3C991B2E0D3C}" destId="{E517E478-43E3-4C3D-B543-991495BD2D36}" srcOrd="4" destOrd="0" parTransId="{DFB58317-2C35-490A-B678-4EF2A4A771BC}" sibTransId="{231240C9-60D8-46B3-8C74-BA0AB06E6A53}"/>
    <dgm:cxn modelId="{63752EB8-CC45-4255-8E8D-4F2B2CC9B3F7}" srcId="{0FC4862C-ADB8-4808-981C-3C991B2E0D3C}" destId="{E671E0A3-87D3-4013-B574-2BBA50EBA35F}" srcOrd="3" destOrd="0" parTransId="{BDB9E19D-C8AE-45DE-9FAE-E6C3F898DE80}" sibTransId="{FA8B49F9-F7CA-4FF1-946B-9C7FB7F7873A}"/>
    <dgm:cxn modelId="{2B2A0BC0-346B-4A34-B1B3-A835082149E4}" type="presOf" srcId="{A0BF1EBF-5730-4459-B699-84690E90B995}" destId="{704C9627-6E6F-48BA-823F-9DB052F88FF5}" srcOrd="0" destOrd="0" presId="urn:microsoft.com/office/officeart/2018/2/layout/IconVerticalSolidList"/>
    <dgm:cxn modelId="{9631BFC0-23F1-4B8C-A89A-D45E4BAFC7A4}" type="presOf" srcId="{0FC4862C-ADB8-4808-981C-3C991B2E0D3C}" destId="{8CD2E699-166C-483B-AFD2-680B6A7EAC43}" srcOrd="0" destOrd="0" presId="urn:microsoft.com/office/officeart/2018/2/layout/IconVerticalSolidList"/>
    <dgm:cxn modelId="{710AB6CA-FCFC-4BD4-B7D1-AAD312072AEF}" srcId="{0FC4862C-ADB8-4808-981C-3C991B2E0D3C}" destId="{33194D11-BE19-458E-9B36-93186E275BEB}" srcOrd="0" destOrd="0" parTransId="{B319EDFC-F6D1-4C67-B0C4-30089A9DC285}" sibTransId="{6FF4C758-2827-4343-A574-16069018045D}"/>
    <dgm:cxn modelId="{F25EDDEE-2404-4B52-81A7-54CABA723783}" type="presOf" srcId="{33194D11-BE19-458E-9B36-93186E275BEB}" destId="{F79F5808-E408-44D9-97B8-38150D76C66F}" srcOrd="0" destOrd="0" presId="urn:microsoft.com/office/officeart/2018/2/layout/IconVerticalSolidList"/>
    <dgm:cxn modelId="{BCA9F043-4E16-41B7-9DD1-2FA0E688E6E5}" type="presParOf" srcId="{8CD2E699-166C-483B-AFD2-680B6A7EAC43}" destId="{66645826-5FD9-4163-AB55-608F5E7316ED}" srcOrd="0" destOrd="0" presId="urn:microsoft.com/office/officeart/2018/2/layout/IconVerticalSolidList"/>
    <dgm:cxn modelId="{6FAB96CF-D086-477C-9A04-4898338C6EEB}" type="presParOf" srcId="{66645826-5FD9-4163-AB55-608F5E7316ED}" destId="{8C78CA2C-FFE3-46E2-A891-DD9629652F5D}" srcOrd="0" destOrd="0" presId="urn:microsoft.com/office/officeart/2018/2/layout/IconVerticalSolidList"/>
    <dgm:cxn modelId="{CF2CC947-0B31-44F9-B05B-CD046FAB075A}" type="presParOf" srcId="{66645826-5FD9-4163-AB55-608F5E7316ED}" destId="{706DCC21-8BC6-4BEA-8BD3-E18EFB7C7860}" srcOrd="1" destOrd="0" presId="urn:microsoft.com/office/officeart/2018/2/layout/IconVerticalSolidList"/>
    <dgm:cxn modelId="{85D23DC0-DDA1-4A93-ABE9-0B07F814DABF}" type="presParOf" srcId="{66645826-5FD9-4163-AB55-608F5E7316ED}" destId="{292097C5-62DE-44A6-925E-99F0CC5675C9}" srcOrd="2" destOrd="0" presId="urn:microsoft.com/office/officeart/2018/2/layout/IconVerticalSolidList"/>
    <dgm:cxn modelId="{241C39B7-9C4F-4CFD-8BA6-C0BB68E6421B}" type="presParOf" srcId="{66645826-5FD9-4163-AB55-608F5E7316ED}" destId="{F79F5808-E408-44D9-97B8-38150D76C66F}" srcOrd="3" destOrd="0" presId="urn:microsoft.com/office/officeart/2018/2/layout/IconVerticalSolidList"/>
    <dgm:cxn modelId="{FA27FFAA-089F-47C0-AE64-14B2C673ACBD}" type="presParOf" srcId="{8CD2E699-166C-483B-AFD2-680B6A7EAC43}" destId="{185E474A-DD4A-4DD0-8D60-8404D2BA1F02}" srcOrd="1" destOrd="0" presId="urn:microsoft.com/office/officeart/2018/2/layout/IconVerticalSolidList"/>
    <dgm:cxn modelId="{35C7B1C5-98B6-4202-8B2D-897F842BEB2C}" type="presParOf" srcId="{8CD2E699-166C-483B-AFD2-680B6A7EAC43}" destId="{D1B1D433-BA3E-4FBC-801F-347C2C404445}" srcOrd="2" destOrd="0" presId="urn:microsoft.com/office/officeart/2018/2/layout/IconVerticalSolidList"/>
    <dgm:cxn modelId="{E8418D30-0125-47B0-B0F6-92778695FBC6}" type="presParOf" srcId="{D1B1D433-BA3E-4FBC-801F-347C2C404445}" destId="{F7D69CB9-C3DE-4709-B7F6-57477161C829}" srcOrd="0" destOrd="0" presId="urn:microsoft.com/office/officeart/2018/2/layout/IconVerticalSolidList"/>
    <dgm:cxn modelId="{D18F1007-17B9-4588-BBD0-B7FFCF631B37}" type="presParOf" srcId="{D1B1D433-BA3E-4FBC-801F-347C2C404445}" destId="{B0DE13D2-64D0-4CE0-B1F5-3CF9E5211644}" srcOrd="1" destOrd="0" presId="urn:microsoft.com/office/officeart/2018/2/layout/IconVerticalSolidList"/>
    <dgm:cxn modelId="{C6704E31-9D57-4114-9249-3C68D60BEE0F}" type="presParOf" srcId="{D1B1D433-BA3E-4FBC-801F-347C2C404445}" destId="{4AA3AB40-BD3F-4B6F-9D35-30184905BDF2}" srcOrd="2" destOrd="0" presId="urn:microsoft.com/office/officeart/2018/2/layout/IconVerticalSolidList"/>
    <dgm:cxn modelId="{BA74D179-94B8-4732-A624-90DE06F8120F}" type="presParOf" srcId="{D1B1D433-BA3E-4FBC-801F-347C2C404445}" destId="{8837DAB2-877B-4978-B9B9-09D56D8671E5}" srcOrd="3" destOrd="0" presId="urn:microsoft.com/office/officeart/2018/2/layout/IconVerticalSolidList"/>
    <dgm:cxn modelId="{39B1BA90-AE42-45AA-8D41-7A304A299A14}" type="presParOf" srcId="{8CD2E699-166C-483B-AFD2-680B6A7EAC43}" destId="{8EF4DDD2-6FAC-4D08-976E-A84645C0B8FA}" srcOrd="3" destOrd="0" presId="urn:microsoft.com/office/officeart/2018/2/layout/IconVerticalSolidList"/>
    <dgm:cxn modelId="{B2C76A61-9698-4279-A079-1A0901D21022}" type="presParOf" srcId="{8CD2E699-166C-483B-AFD2-680B6A7EAC43}" destId="{7057F78B-8864-4FB3-91AB-C8E438A1315C}" srcOrd="4" destOrd="0" presId="urn:microsoft.com/office/officeart/2018/2/layout/IconVerticalSolidList"/>
    <dgm:cxn modelId="{39997B77-843A-43BE-A6C4-224FF520F1CA}" type="presParOf" srcId="{7057F78B-8864-4FB3-91AB-C8E438A1315C}" destId="{F20C79C0-114F-48EB-88D1-8A3E108D0F04}" srcOrd="0" destOrd="0" presId="urn:microsoft.com/office/officeart/2018/2/layout/IconVerticalSolidList"/>
    <dgm:cxn modelId="{05529AC9-1C96-42F8-826B-008D9406BDA4}" type="presParOf" srcId="{7057F78B-8864-4FB3-91AB-C8E438A1315C}" destId="{952B8AC8-C1B4-47B8-86E8-638DF1C2BD1B}" srcOrd="1" destOrd="0" presId="urn:microsoft.com/office/officeart/2018/2/layout/IconVerticalSolidList"/>
    <dgm:cxn modelId="{74353866-62F1-4AA8-8107-D0A282F738A7}" type="presParOf" srcId="{7057F78B-8864-4FB3-91AB-C8E438A1315C}" destId="{20FC8533-79B2-46C8-87AE-987675D45ED1}" srcOrd="2" destOrd="0" presId="urn:microsoft.com/office/officeart/2018/2/layout/IconVerticalSolidList"/>
    <dgm:cxn modelId="{D129DF61-20F5-44CF-80E6-20D732B83D00}" type="presParOf" srcId="{7057F78B-8864-4FB3-91AB-C8E438A1315C}" destId="{2DD2ED2D-92E2-4D47-BA06-19DC57882251}" srcOrd="3" destOrd="0" presId="urn:microsoft.com/office/officeart/2018/2/layout/IconVerticalSolidList"/>
    <dgm:cxn modelId="{6CD08F42-2CD6-41F2-8D07-3EF78F5C0153}" type="presParOf" srcId="{8CD2E699-166C-483B-AFD2-680B6A7EAC43}" destId="{2D94D0B0-1BA6-4BA4-8005-5434600D8E66}" srcOrd="5" destOrd="0" presId="urn:microsoft.com/office/officeart/2018/2/layout/IconVerticalSolidList"/>
    <dgm:cxn modelId="{9C9E12FE-B4AA-45AC-AC21-324189831C0F}" type="presParOf" srcId="{8CD2E699-166C-483B-AFD2-680B6A7EAC43}" destId="{96BC1D90-1DE4-4F30-A4A6-C8ABC72ABFFE}" srcOrd="6" destOrd="0" presId="urn:microsoft.com/office/officeart/2018/2/layout/IconVerticalSolidList"/>
    <dgm:cxn modelId="{A0699DD5-C63C-4152-A49D-7CBF4732115B}" type="presParOf" srcId="{96BC1D90-1DE4-4F30-A4A6-C8ABC72ABFFE}" destId="{EBE11F03-9FF1-470E-B7FD-889BBFB8FFCB}" srcOrd="0" destOrd="0" presId="urn:microsoft.com/office/officeart/2018/2/layout/IconVerticalSolidList"/>
    <dgm:cxn modelId="{1F5F65A8-031F-4DFE-9715-CEDF1BD984E2}" type="presParOf" srcId="{96BC1D90-1DE4-4F30-A4A6-C8ABC72ABFFE}" destId="{D4106ADC-437A-4A81-9C29-85DC00152F3A}" srcOrd="1" destOrd="0" presId="urn:microsoft.com/office/officeart/2018/2/layout/IconVerticalSolidList"/>
    <dgm:cxn modelId="{0911055D-2B94-4BB8-880D-24ABC46FE210}" type="presParOf" srcId="{96BC1D90-1DE4-4F30-A4A6-C8ABC72ABFFE}" destId="{9083D828-6FF0-45BE-BF4B-73CB4E304F4E}" srcOrd="2" destOrd="0" presId="urn:microsoft.com/office/officeart/2018/2/layout/IconVerticalSolidList"/>
    <dgm:cxn modelId="{E0008566-2478-424C-9FB8-EF58EE44C0D5}" type="presParOf" srcId="{96BC1D90-1DE4-4F30-A4A6-C8ABC72ABFFE}" destId="{538507C9-0F01-4AAE-A941-899B86062025}" srcOrd="3" destOrd="0" presId="urn:microsoft.com/office/officeart/2018/2/layout/IconVerticalSolidList"/>
    <dgm:cxn modelId="{D8C3455F-9666-4E3D-BD74-BF7A1C35F392}" type="presParOf" srcId="{8CD2E699-166C-483B-AFD2-680B6A7EAC43}" destId="{433D89C0-8F75-4CE8-B920-714C5A90A528}" srcOrd="7" destOrd="0" presId="urn:microsoft.com/office/officeart/2018/2/layout/IconVerticalSolidList"/>
    <dgm:cxn modelId="{E981CD2E-54E8-40E4-BA84-5C91A7745731}" type="presParOf" srcId="{8CD2E699-166C-483B-AFD2-680B6A7EAC43}" destId="{48966011-21D0-4500-8681-DF6A56ACB5BB}" srcOrd="8" destOrd="0" presId="urn:microsoft.com/office/officeart/2018/2/layout/IconVerticalSolidList"/>
    <dgm:cxn modelId="{A531AB6D-0C2A-4C78-8141-03BFA8D45920}" type="presParOf" srcId="{48966011-21D0-4500-8681-DF6A56ACB5BB}" destId="{2F0B75F6-E056-48B2-ABA6-DA69B2C95438}" srcOrd="0" destOrd="0" presId="urn:microsoft.com/office/officeart/2018/2/layout/IconVerticalSolidList"/>
    <dgm:cxn modelId="{CA8E0588-5F05-426C-B004-8004BAA31E15}" type="presParOf" srcId="{48966011-21D0-4500-8681-DF6A56ACB5BB}" destId="{BDFBDD2E-0F83-4D30-A96B-DE5348C2E54A}" srcOrd="1" destOrd="0" presId="urn:microsoft.com/office/officeart/2018/2/layout/IconVerticalSolidList"/>
    <dgm:cxn modelId="{2ADEDEE7-36E0-49A9-85CA-C072E14B49FB}" type="presParOf" srcId="{48966011-21D0-4500-8681-DF6A56ACB5BB}" destId="{ED052219-61DC-4D92-82F2-7EAF884D79CD}" srcOrd="2" destOrd="0" presId="urn:microsoft.com/office/officeart/2018/2/layout/IconVerticalSolidList"/>
    <dgm:cxn modelId="{84C0B3FE-F006-4A9B-A556-BDFF43D25243}" type="presParOf" srcId="{48966011-21D0-4500-8681-DF6A56ACB5BB}" destId="{CBC46D15-04C1-42E1-BDD6-197BE7D294F4}" srcOrd="3" destOrd="0" presId="urn:microsoft.com/office/officeart/2018/2/layout/IconVerticalSolidList"/>
    <dgm:cxn modelId="{7D18DAF4-AA39-4126-A1FC-CBFA648F59EE}" type="presParOf" srcId="{8CD2E699-166C-483B-AFD2-680B6A7EAC43}" destId="{F5E0978E-7D82-4384-8A36-BF15B6701750}" srcOrd="9" destOrd="0" presId="urn:microsoft.com/office/officeart/2018/2/layout/IconVerticalSolidList"/>
    <dgm:cxn modelId="{F8269F18-82A2-409C-A8EE-66E212B038C5}" type="presParOf" srcId="{8CD2E699-166C-483B-AFD2-680B6A7EAC43}" destId="{98EBABDA-C2A5-4C7C-9C3D-353A187F6052}" srcOrd="10" destOrd="0" presId="urn:microsoft.com/office/officeart/2018/2/layout/IconVerticalSolidList"/>
    <dgm:cxn modelId="{E7366409-87DC-4BBC-8F59-FD19A2F70041}" type="presParOf" srcId="{98EBABDA-C2A5-4C7C-9C3D-353A187F6052}" destId="{023719AE-67D7-4831-A3E5-E33596FA7F2E}" srcOrd="0" destOrd="0" presId="urn:microsoft.com/office/officeart/2018/2/layout/IconVerticalSolidList"/>
    <dgm:cxn modelId="{4F226BC0-6387-4FCF-B1B1-B262857F0FFE}" type="presParOf" srcId="{98EBABDA-C2A5-4C7C-9C3D-353A187F6052}" destId="{8255115D-3692-47BC-B449-9B6B93DA67CE}" srcOrd="1" destOrd="0" presId="urn:microsoft.com/office/officeart/2018/2/layout/IconVerticalSolidList"/>
    <dgm:cxn modelId="{DC42BE86-78DE-4D5E-A4AB-8EB7628A24ED}" type="presParOf" srcId="{98EBABDA-C2A5-4C7C-9C3D-353A187F6052}" destId="{1EAF40B9-7907-4473-B23F-8FFD011237EC}" srcOrd="2" destOrd="0" presId="urn:microsoft.com/office/officeart/2018/2/layout/IconVerticalSolidList"/>
    <dgm:cxn modelId="{CEA23FB5-90FB-490F-B284-4127718472BA}" type="presParOf" srcId="{98EBABDA-C2A5-4C7C-9C3D-353A187F6052}" destId="{704C9627-6E6F-48BA-823F-9DB052F88F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DE154-E002-3248-9171-4168BFACA496}">
      <dsp:nvSpPr>
        <dsp:cNvPr id="0" name=""/>
        <dsp:cNvSpPr/>
      </dsp:nvSpPr>
      <dsp:spPr>
        <a:xfrm>
          <a:off x="0" y="2495"/>
          <a:ext cx="721641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1C107-E747-E84D-A47F-AB8A8B88847B}">
      <dsp:nvSpPr>
        <dsp:cNvPr id="0" name=""/>
        <dsp:cNvSpPr/>
      </dsp:nvSpPr>
      <dsp:spPr>
        <a:xfrm>
          <a:off x="0" y="2495"/>
          <a:ext cx="7216416" cy="46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Motivation</a:t>
          </a:r>
          <a:endParaRPr lang="en-US" sz="2100" kern="1200"/>
        </a:p>
      </dsp:txBody>
      <dsp:txXfrm>
        <a:off x="0" y="2495"/>
        <a:ext cx="7216416" cy="464206"/>
      </dsp:txXfrm>
    </dsp:sp>
    <dsp:sp modelId="{075D1DC9-3D1C-9045-A417-2D8F150B16CC}">
      <dsp:nvSpPr>
        <dsp:cNvPr id="0" name=""/>
        <dsp:cNvSpPr/>
      </dsp:nvSpPr>
      <dsp:spPr>
        <a:xfrm>
          <a:off x="0" y="466701"/>
          <a:ext cx="7216416" cy="0"/>
        </a:xfrm>
        <a:prstGeom prst="line">
          <a:avLst/>
        </a:prstGeom>
        <a:solidFill>
          <a:schemeClr val="accent2">
            <a:hueOff val="707210"/>
            <a:satOff val="-2664"/>
            <a:lumOff val="2235"/>
            <a:alphaOff val="0"/>
          </a:schemeClr>
        </a:solidFill>
        <a:ln w="12700" cap="flat" cmpd="sng" algn="ctr">
          <a:solidFill>
            <a:schemeClr val="accent2">
              <a:hueOff val="707210"/>
              <a:satOff val="-2664"/>
              <a:lumOff val="2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C73E2-717F-8D4B-902D-47CC51B9E58D}">
      <dsp:nvSpPr>
        <dsp:cNvPr id="0" name=""/>
        <dsp:cNvSpPr/>
      </dsp:nvSpPr>
      <dsp:spPr>
        <a:xfrm>
          <a:off x="0" y="466701"/>
          <a:ext cx="7216416" cy="46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Module Format</a:t>
          </a:r>
          <a:endParaRPr lang="en-US" sz="2100" kern="1200"/>
        </a:p>
      </dsp:txBody>
      <dsp:txXfrm>
        <a:off x="0" y="466701"/>
        <a:ext cx="7216416" cy="464206"/>
      </dsp:txXfrm>
    </dsp:sp>
    <dsp:sp modelId="{12FAD612-6403-E640-A683-D587B573A8F5}">
      <dsp:nvSpPr>
        <dsp:cNvPr id="0" name=""/>
        <dsp:cNvSpPr/>
      </dsp:nvSpPr>
      <dsp:spPr>
        <a:xfrm>
          <a:off x="0" y="930908"/>
          <a:ext cx="7216416" cy="0"/>
        </a:xfrm>
        <a:prstGeom prst="line">
          <a:avLst/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accent2">
              <a:hueOff val="1414419"/>
              <a:satOff val="-5328"/>
              <a:lumOff val="4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ADF9B-3A7D-0440-85AE-D4635945ED5F}">
      <dsp:nvSpPr>
        <dsp:cNvPr id="0" name=""/>
        <dsp:cNvSpPr/>
      </dsp:nvSpPr>
      <dsp:spPr>
        <a:xfrm>
          <a:off x="0" y="930908"/>
          <a:ext cx="7216416" cy="46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Categories</a:t>
          </a:r>
          <a:endParaRPr lang="en-US" sz="2100" kern="1200"/>
        </a:p>
      </dsp:txBody>
      <dsp:txXfrm>
        <a:off x="0" y="930908"/>
        <a:ext cx="7216416" cy="464206"/>
      </dsp:txXfrm>
    </dsp:sp>
    <dsp:sp modelId="{45F46D29-F3A6-914E-9966-C41740436C30}">
      <dsp:nvSpPr>
        <dsp:cNvPr id="0" name=""/>
        <dsp:cNvSpPr/>
      </dsp:nvSpPr>
      <dsp:spPr>
        <a:xfrm>
          <a:off x="0" y="1395114"/>
          <a:ext cx="7216416" cy="0"/>
        </a:xfrm>
        <a:prstGeom prst="line">
          <a:avLst/>
        </a:prstGeom>
        <a:solidFill>
          <a:schemeClr val="accent2">
            <a:hueOff val="2121629"/>
            <a:satOff val="-7991"/>
            <a:lumOff val="6706"/>
            <a:alphaOff val="0"/>
          </a:schemeClr>
        </a:solidFill>
        <a:ln w="12700" cap="flat" cmpd="sng" algn="ctr">
          <a:solidFill>
            <a:schemeClr val="accent2">
              <a:hueOff val="2121629"/>
              <a:satOff val="-7991"/>
              <a:lumOff val="6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F2B28-B3C2-2941-AAA4-EA44B1AF9242}">
      <dsp:nvSpPr>
        <dsp:cNvPr id="0" name=""/>
        <dsp:cNvSpPr/>
      </dsp:nvSpPr>
      <dsp:spPr>
        <a:xfrm>
          <a:off x="0" y="1395114"/>
          <a:ext cx="7216416" cy="46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Libraries</a:t>
          </a:r>
          <a:endParaRPr lang="en-US" sz="2100" kern="1200"/>
        </a:p>
      </dsp:txBody>
      <dsp:txXfrm>
        <a:off x="0" y="1395114"/>
        <a:ext cx="7216416" cy="464206"/>
      </dsp:txXfrm>
    </dsp:sp>
    <dsp:sp modelId="{94B0DC48-EDC7-C84A-B8F4-3BE36F69293C}">
      <dsp:nvSpPr>
        <dsp:cNvPr id="0" name=""/>
        <dsp:cNvSpPr/>
      </dsp:nvSpPr>
      <dsp:spPr>
        <a:xfrm>
          <a:off x="0" y="1859320"/>
          <a:ext cx="7216416" cy="0"/>
        </a:xfrm>
        <a:prstGeom prst="line">
          <a:avLst/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accent2">
              <a:hueOff val="2828839"/>
              <a:satOff val="-10655"/>
              <a:lumOff val="8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A78E7-89A0-4544-AB31-F88D5F4C35B3}">
      <dsp:nvSpPr>
        <dsp:cNvPr id="0" name=""/>
        <dsp:cNvSpPr/>
      </dsp:nvSpPr>
      <dsp:spPr>
        <a:xfrm>
          <a:off x="0" y="1859320"/>
          <a:ext cx="7216416" cy="46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Datasets </a:t>
          </a:r>
          <a:endParaRPr lang="en-US" sz="2100" kern="1200"/>
        </a:p>
      </dsp:txBody>
      <dsp:txXfrm>
        <a:off x="0" y="1859320"/>
        <a:ext cx="7216416" cy="464206"/>
      </dsp:txXfrm>
    </dsp:sp>
    <dsp:sp modelId="{D74DA0B4-40A4-D446-9B5F-99BCC8CE09AE}">
      <dsp:nvSpPr>
        <dsp:cNvPr id="0" name=""/>
        <dsp:cNvSpPr/>
      </dsp:nvSpPr>
      <dsp:spPr>
        <a:xfrm>
          <a:off x="0" y="2323526"/>
          <a:ext cx="7216416" cy="0"/>
        </a:xfrm>
        <a:prstGeom prst="line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accent2">
              <a:hueOff val="3536049"/>
              <a:satOff val="-13319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03477-87A0-524A-94DB-5ED2F507ED5C}">
      <dsp:nvSpPr>
        <dsp:cNvPr id="0" name=""/>
        <dsp:cNvSpPr/>
      </dsp:nvSpPr>
      <dsp:spPr>
        <a:xfrm>
          <a:off x="0" y="2323526"/>
          <a:ext cx="7216416" cy="46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Evaluation Criteria</a:t>
          </a:r>
          <a:endParaRPr lang="en-US" sz="2100" kern="1200" dirty="0"/>
        </a:p>
      </dsp:txBody>
      <dsp:txXfrm>
        <a:off x="0" y="2323526"/>
        <a:ext cx="7216416" cy="464206"/>
      </dsp:txXfrm>
    </dsp:sp>
    <dsp:sp modelId="{711C2718-25B3-124E-A246-364EAABB7EFC}">
      <dsp:nvSpPr>
        <dsp:cNvPr id="0" name=""/>
        <dsp:cNvSpPr/>
      </dsp:nvSpPr>
      <dsp:spPr>
        <a:xfrm>
          <a:off x="0" y="2787733"/>
          <a:ext cx="7216416" cy="0"/>
        </a:xfrm>
        <a:prstGeom prst="line">
          <a:avLst/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accent2">
              <a:hueOff val="4243259"/>
              <a:satOff val="-15983"/>
              <a:lumOff val="13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A6BDB-50E1-C346-ABFC-FFE7D5964096}">
      <dsp:nvSpPr>
        <dsp:cNvPr id="0" name=""/>
        <dsp:cNvSpPr/>
      </dsp:nvSpPr>
      <dsp:spPr>
        <a:xfrm>
          <a:off x="0" y="2787733"/>
          <a:ext cx="7216416" cy="46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Balance Policy</a:t>
          </a:r>
        </a:p>
      </dsp:txBody>
      <dsp:txXfrm>
        <a:off x="0" y="2787733"/>
        <a:ext cx="7216416" cy="464206"/>
      </dsp:txXfrm>
    </dsp:sp>
    <dsp:sp modelId="{6AADE120-DAEB-EC4A-801E-4056A4573BDF}">
      <dsp:nvSpPr>
        <dsp:cNvPr id="0" name=""/>
        <dsp:cNvSpPr/>
      </dsp:nvSpPr>
      <dsp:spPr>
        <a:xfrm>
          <a:off x="0" y="3251939"/>
          <a:ext cx="7216416" cy="0"/>
        </a:xfrm>
        <a:prstGeom prst="line">
          <a:avLst/>
        </a:prstGeom>
        <a:solidFill>
          <a:schemeClr val="accent2">
            <a:hueOff val="4950468"/>
            <a:satOff val="-18647"/>
            <a:lumOff val="15647"/>
            <a:alphaOff val="0"/>
          </a:schemeClr>
        </a:solidFill>
        <a:ln w="12700" cap="flat" cmpd="sng" algn="ctr">
          <a:solidFill>
            <a:schemeClr val="accent2">
              <a:hueOff val="4950468"/>
              <a:satOff val="-18647"/>
              <a:lumOff val="15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3208-3019-0742-B6E6-0D63432A9310}">
      <dsp:nvSpPr>
        <dsp:cNvPr id="0" name=""/>
        <dsp:cNvSpPr/>
      </dsp:nvSpPr>
      <dsp:spPr>
        <a:xfrm>
          <a:off x="0" y="3251939"/>
          <a:ext cx="7216416" cy="46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Tournament Notebook</a:t>
          </a:r>
          <a:endParaRPr lang="en-US" sz="2100" kern="1200" dirty="0"/>
        </a:p>
      </dsp:txBody>
      <dsp:txXfrm>
        <a:off x="0" y="3251939"/>
        <a:ext cx="7216416" cy="464206"/>
      </dsp:txXfrm>
    </dsp:sp>
    <dsp:sp modelId="{34712F87-2F31-9C41-A731-A90EEF07C6E2}">
      <dsp:nvSpPr>
        <dsp:cNvPr id="0" name=""/>
        <dsp:cNvSpPr/>
      </dsp:nvSpPr>
      <dsp:spPr>
        <a:xfrm>
          <a:off x="0" y="3716145"/>
          <a:ext cx="7216416" cy="0"/>
        </a:xfrm>
        <a:prstGeom prst="line">
          <a:avLst/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accent2">
              <a:hueOff val="5657678"/>
              <a:satOff val="-21310"/>
              <a:lumOff val="17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B1971-D531-E34C-8F6C-CFF4AF9DC0AE}">
      <dsp:nvSpPr>
        <dsp:cNvPr id="0" name=""/>
        <dsp:cNvSpPr/>
      </dsp:nvSpPr>
      <dsp:spPr>
        <a:xfrm>
          <a:off x="0" y="3716145"/>
          <a:ext cx="7216416" cy="46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Presentation</a:t>
          </a:r>
          <a:endParaRPr lang="de-DE" sz="2100" kern="1200" dirty="0"/>
        </a:p>
      </dsp:txBody>
      <dsp:txXfrm>
        <a:off x="0" y="3716145"/>
        <a:ext cx="7216416" cy="464206"/>
      </dsp:txXfrm>
    </dsp:sp>
    <dsp:sp modelId="{012F56A0-9600-C141-B481-0E007D89E063}">
      <dsp:nvSpPr>
        <dsp:cNvPr id="0" name=""/>
        <dsp:cNvSpPr/>
      </dsp:nvSpPr>
      <dsp:spPr>
        <a:xfrm>
          <a:off x="0" y="4180351"/>
          <a:ext cx="7216416" cy="0"/>
        </a:xfrm>
        <a:prstGeom prst="line">
          <a:avLst/>
        </a:prstGeom>
        <a:solidFill>
          <a:schemeClr val="accent2">
            <a:hueOff val="6364887"/>
            <a:satOff val="-23974"/>
            <a:lumOff val="20118"/>
            <a:alphaOff val="0"/>
          </a:schemeClr>
        </a:solidFill>
        <a:ln w="12700" cap="flat" cmpd="sng" algn="ctr">
          <a:solidFill>
            <a:schemeClr val="accent2">
              <a:hueOff val="6364887"/>
              <a:satOff val="-23974"/>
              <a:lumOff val="20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2E694-E58A-7B43-9168-FDB373BB03F5}">
      <dsp:nvSpPr>
        <dsp:cNvPr id="0" name=""/>
        <dsp:cNvSpPr/>
      </dsp:nvSpPr>
      <dsp:spPr>
        <a:xfrm>
          <a:off x="0" y="4180351"/>
          <a:ext cx="7216416" cy="46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Timeline</a:t>
          </a:r>
          <a:endParaRPr lang="en-US" sz="2100" kern="1200" dirty="0"/>
        </a:p>
      </dsp:txBody>
      <dsp:txXfrm>
        <a:off x="0" y="4180351"/>
        <a:ext cx="7216416" cy="464206"/>
      </dsp:txXfrm>
    </dsp:sp>
    <dsp:sp modelId="{58D46DA9-2240-3449-ACFE-A7E8EBC72F63}">
      <dsp:nvSpPr>
        <dsp:cNvPr id="0" name=""/>
        <dsp:cNvSpPr/>
      </dsp:nvSpPr>
      <dsp:spPr>
        <a:xfrm>
          <a:off x="0" y="4644558"/>
          <a:ext cx="7216416" cy="0"/>
        </a:xfrm>
        <a:prstGeom prst="line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015B3-2174-9849-A612-8ECB8F1BADE9}">
      <dsp:nvSpPr>
        <dsp:cNvPr id="0" name=""/>
        <dsp:cNvSpPr/>
      </dsp:nvSpPr>
      <dsp:spPr>
        <a:xfrm>
          <a:off x="0" y="4644558"/>
          <a:ext cx="7216416" cy="46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Choose your topic</a:t>
          </a:r>
        </a:p>
      </dsp:txBody>
      <dsp:txXfrm>
        <a:off x="0" y="4644558"/>
        <a:ext cx="7216416" cy="464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D4EB6-B399-0840-A96E-6A197F5C78E4}">
      <dsp:nvSpPr>
        <dsp:cNvPr id="0" name=""/>
        <dsp:cNvSpPr/>
      </dsp:nvSpPr>
      <dsp:spPr>
        <a:xfrm>
          <a:off x="587840" y="311429"/>
          <a:ext cx="4288536" cy="4288536"/>
        </a:xfrm>
        <a:prstGeom prst="pie">
          <a:avLst>
            <a:gd name="adj1" fmla="val 16200000"/>
            <a:gd name="adj2" fmla="val 1928571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Q-Learning based approaches</a:t>
          </a:r>
          <a:endParaRPr lang="en-US" sz="1200" kern="1200"/>
        </a:p>
      </dsp:txBody>
      <dsp:txXfrm>
        <a:off x="2840853" y="709650"/>
        <a:ext cx="1021080" cy="816863"/>
      </dsp:txXfrm>
    </dsp:sp>
    <dsp:sp modelId="{6BCEC82E-B011-C84C-BFC5-7CFBD6372040}">
      <dsp:nvSpPr>
        <dsp:cNvPr id="0" name=""/>
        <dsp:cNvSpPr/>
      </dsp:nvSpPr>
      <dsp:spPr>
        <a:xfrm>
          <a:off x="642978" y="380352"/>
          <a:ext cx="4288536" cy="4288536"/>
        </a:xfrm>
        <a:prstGeom prst="pie">
          <a:avLst>
            <a:gd name="adj1" fmla="val 19285716"/>
            <a:gd name="adj2" fmla="val 77142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Deep Q Networks (DQN)</a:t>
          </a:r>
          <a:endParaRPr lang="en-US" sz="1200" kern="1200"/>
        </a:p>
      </dsp:txBody>
      <dsp:txXfrm>
        <a:off x="3555609" y="1934946"/>
        <a:ext cx="1174242" cy="714756"/>
      </dsp:txXfrm>
    </dsp:sp>
    <dsp:sp modelId="{38D6FCC9-617E-2344-B1BF-65D6F34BA680}">
      <dsp:nvSpPr>
        <dsp:cNvPr id="0" name=""/>
        <dsp:cNvSpPr/>
      </dsp:nvSpPr>
      <dsp:spPr>
        <a:xfrm>
          <a:off x="623067" y="467144"/>
          <a:ext cx="4288536" cy="4288536"/>
        </a:xfrm>
        <a:prstGeom prst="pie">
          <a:avLst>
            <a:gd name="adj1" fmla="val 771428"/>
            <a:gd name="adj2" fmla="val 385714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Policy Gradient methods</a:t>
          </a:r>
          <a:endParaRPr lang="en-US" sz="1200" kern="1200"/>
        </a:p>
      </dsp:txBody>
      <dsp:txXfrm>
        <a:off x="3376920" y="3007080"/>
        <a:ext cx="1021080" cy="791337"/>
      </dsp:txXfrm>
    </dsp:sp>
    <dsp:sp modelId="{855D6D9C-A188-E346-9246-F5953A60B794}">
      <dsp:nvSpPr>
        <dsp:cNvPr id="0" name=""/>
        <dsp:cNvSpPr/>
      </dsp:nvSpPr>
      <dsp:spPr>
        <a:xfrm>
          <a:off x="543423" y="505434"/>
          <a:ext cx="4288536" cy="4288536"/>
        </a:xfrm>
        <a:prstGeom prst="pie">
          <a:avLst>
            <a:gd name="adj1" fmla="val 3857226"/>
            <a:gd name="adj2" fmla="val 694285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Proximal Policy Optimization (PPO)</a:t>
          </a:r>
          <a:endParaRPr lang="en-US" sz="1200" kern="1200"/>
        </a:p>
      </dsp:txBody>
      <dsp:txXfrm>
        <a:off x="2189915" y="3874998"/>
        <a:ext cx="995553" cy="714756"/>
      </dsp:txXfrm>
    </dsp:sp>
    <dsp:sp modelId="{973285AA-0CC5-9049-B2EA-FD4D9536BC61}">
      <dsp:nvSpPr>
        <dsp:cNvPr id="0" name=""/>
        <dsp:cNvSpPr/>
      </dsp:nvSpPr>
      <dsp:spPr>
        <a:xfrm>
          <a:off x="463779" y="467144"/>
          <a:ext cx="4288536" cy="4288536"/>
        </a:xfrm>
        <a:prstGeom prst="pie">
          <a:avLst>
            <a:gd name="adj1" fmla="val 6942858"/>
            <a:gd name="adj2" fmla="val 10028574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Multi-armed Bandits</a:t>
          </a:r>
          <a:endParaRPr lang="en-US" sz="1200" kern="1200"/>
        </a:p>
      </dsp:txBody>
      <dsp:txXfrm>
        <a:off x="977382" y="3007080"/>
        <a:ext cx="1021080" cy="791337"/>
      </dsp:txXfrm>
    </dsp:sp>
    <dsp:sp modelId="{CE968449-5977-484F-B61A-B3147A710FA0}">
      <dsp:nvSpPr>
        <dsp:cNvPr id="0" name=""/>
        <dsp:cNvSpPr/>
      </dsp:nvSpPr>
      <dsp:spPr>
        <a:xfrm>
          <a:off x="443868" y="380352"/>
          <a:ext cx="4288536" cy="4288536"/>
        </a:xfrm>
        <a:prstGeom prst="pie">
          <a:avLst>
            <a:gd name="adj1" fmla="val 10028574"/>
            <a:gd name="adj2" fmla="val 131142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Bayesian RL for HPO</a:t>
          </a:r>
          <a:endParaRPr lang="en-US" sz="1200" kern="1200"/>
        </a:p>
      </dsp:txBody>
      <dsp:txXfrm>
        <a:off x="645531" y="1934946"/>
        <a:ext cx="1174242" cy="714756"/>
      </dsp:txXfrm>
    </dsp:sp>
    <dsp:sp modelId="{C39CC261-41B9-A54E-B3D0-BA6E6C57777E}">
      <dsp:nvSpPr>
        <dsp:cNvPr id="0" name=""/>
        <dsp:cNvSpPr/>
      </dsp:nvSpPr>
      <dsp:spPr>
        <a:xfrm>
          <a:off x="499006" y="311429"/>
          <a:ext cx="4288536" cy="4288536"/>
        </a:xfrm>
        <a:prstGeom prst="pie">
          <a:avLst>
            <a:gd name="adj1" fmla="val 13114284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Meta-RL / RL² </a:t>
          </a:r>
          <a:r>
            <a:rPr lang="de-DE" sz="1200" kern="1200" dirty="0" err="1"/>
            <a:t>for</a:t>
          </a:r>
          <a:r>
            <a:rPr lang="de-DE" sz="1200" kern="1200" dirty="0"/>
            <a:t> adaptive </a:t>
          </a:r>
          <a:r>
            <a:rPr lang="de-DE" sz="1200" kern="1200" dirty="0" err="1"/>
            <a:t>tuning</a:t>
          </a:r>
          <a:r>
            <a:rPr lang="de-DE" sz="1200" kern="1200" dirty="0"/>
            <a:t> </a:t>
          </a:r>
          <a:r>
            <a:rPr lang="de-DE" sz="1200" kern="1200" dirty="0" err="1"/>
            <a:t>strategies</a:t>
          </a:r>
          <a:endParaRPr lang="en-US" sz="1200" kern="1200" dirty="0"/>
        </a:p>
      </dsp:txBody>
      <dsp:txXfrm>
        <a:off x="1513449" y="709650"/>
        <a:ext cx="1021080" cy="816863"/>
      </dsp:txXfrm>
    </dsp:sp>
    <dsp:sp modelId="{18E71412-3BE6-9349-A3E5-02D205A52CA2}">
      <dsp:nvSpPr>
        <dsp:cNvPr id="0" name=""/>
        <dsp:cNvSpPr/>
      </dsp:nvSpPr>
      <dsp:spPr>
        <a:xfrm>
          <a:off x="322145" y="45948"/>
          <a:ext cx="4819497" cy="4819497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8984B-86CE-1046-B402-42ED4AE47428}">
      <dsp:nvSpPr>
        <dsp:cNvPr id="0" name=""/>
        <dsp:cNvSpPr/>
      </dsp:nvSpPr>
      <dsp:spPr>
        <a:xfrm>
          <a:off x="377630" y="115176"/>
          <a:ext cx="4819497" cy="4819497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EE7E3-3520-CD42-B722-ADCE84D7DC0B}">
      <dsp:nvSpPr>
        <dsp:cNvPr id="0" name=""/>
        <dsp:cNvSpPr/>
      </dsp:nvSpPr>
      <dsp:spPr>
        <a:xfrm>
          <a:off x="357649" y="201767"/>
          <a:ext cx="4819497" cy="4819497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03E55-331E-1C47-B0CF-45CFAD5BC64E}">
      <dsp:nvSpPr>
        <dsp:cNvPr id="0" name=""/>
        <dsp:cNvSpPr/>
      </dsp:nvSpPr>
      <dsp:spPr>
        <a:xfrm>
          <a:off x="277942" y="239841"/>
          <a:ext cx="4819497" cy="4819497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B9D18-ADA9-AD40-91C5-41F068ADA2EE}">
      <dsp:nvSpPr>
        <dsp:cNvPr id="0" name=""/>
        <dsp:cNvSpPr/>
      </dsp:nvSpPr>
      <dsp:spPr>
        <a:xfrm>
          <a:off x="198236" y="201767"/>
          <a:ext cx="4819497" cy="4819497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CC393-E3B2-7240-B923-1731D5076BC1}">
      <dsp:nvSpPr>
        <dsp:cNvPr id="0" name=""/>
        <dsp:cNvSpPr/>
      </dsp:nvSpPr>
      <dsp:spPr>
        <a:xfrm>
          <a:off x="178254" y="115176"/>
          <a:ext cx="4819497" cy="4819497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40A23-7544-7947-820B-C3A13C252E22}">
      <dsp:nvSpPr>
        <dsp:cNvPr id="0" name=""/>
        <dsp:cNvSpPr/>
      </dsp:nvSpPr>
      <dsp:spPr>
        <a:xfrm>
          <a:off x="233739" y="45948"/>
          <a:ext cx="4819497" cy="4819497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3211D-D912-354E-A08C-02B6F323CE6D}">
      <dsp:nvSpPr>
        <dsp:cNvPr id="0" name=""/>
        <dsp:cNvSpPr/>
      </dsp:nvSpPr>
      <dsp:spPr>
        <a:xfrm>
          <a:off x="0" y="2394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3D830-5878-7347-9DCC-9A69098599F9}">
      <dsp:nvSpPr>
        <dsp:cNvPr id="0" name=""/>
        <dsp:cNvSpPr/>
      </dsp:nvSpPr>
      <dsp:spPr>
        <a:xfrm>
          <a:off x="0" y="2394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b="1" kern="1200"/>
            <a:t>Evolutionary Algorithms</a:t>
          </a:r>
          <a:endParaRPr lang="en-US" sz="600" kern="1200"/>
        </a:p>
      </dsp:txBody>
      <dsp:txXfrm>
        <a:off x="0" y="2394"/>
        <a:ext cx="10890928" cy="131902"/>
      </dsp:txXfrm>
    </dsp:sp>
    <dsp:sp modelId="{D4922523-0D99-E643-874B-8FFE5EB351C0}">
      <dsp:nvSpPr>
        <dsp:cNvPr id="0" name=""/>
        <dsp:cNvSpPr/>
      </dsp:nvSpPr>
      <dsp:spPr>
        <a:xfrm>
          <a:off x="0" y="134296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12AA4-F2DA-E844-9D8B-6C3D8501F144}">
      <dsp:nvSpPr>
        <dsp:cNvPr id="0" name=""/>
        <dsp:cNvSpPr/>
      </dsp:nvSpPr>
      <dsp:spPr>
        <a:xfrm>
          <a:off x="0" y="134296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DEAP: General-purpose evolutionary algorithm framework</a:t>
          </a:r>
          <a:endParaRPr lang="en-US" sz="600" kern="1200"/>
        </a:p>
      </dsp:txBody>
      <dsp:txXfrm>
        <a:off x="0" y="134296"/>
        <a:ext cx="10890928" cy="131902"/>
      </dsp:txXfrm>
    </dsp:sp>
    <dsp:sp modelId="{C7342DCD-B7C5-6A4B-B89E-87C5C36D1402}">
      <dsp:nvSpPr>
        <dsp:cNvPr id="0" name=""/>
        <dsp:cNvSpPr/>
      </dsp:nvSpPr>
      <dsp:spPr>
        <a:xfrm>
          <a:off x="0" y="266199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EEB47-B604-074C-AF93-ABAA340037D4}">
      <dsp:nvSpPr>
        <dsp:cNvPr id="0" name=""/>
        <dsp:cNvSpPr/>
      </dsp:nvSpPr>
      <dsp:spPr>
        <a:xfrm>
          <a:off x="0" y="266199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Nevergrad: Facebook's optimization platform (EA, ES, DE)</a:t>
          </a:r>
          <a:endParaRPr lang="en-US" sz="600" kern="1200"/>
        </a:p>
      </dsp:txBody>
      <dsp:txXfrm>
        <a:off x="0" y="266199"/>
        <a:ext cx="10890928" cy="131902"/>
      </dsp:txXfrm>
    </dsp:sp>
    <dsp:sp modelId="{3DD6787E-DBB2-484C-A7A6-F410478FD348}">
      <dsp:nvSpPr>
        <dsp:cNvPr id="0" name=""/>
        <dsp:cNvSpPr/>
      </dsp:nvSpPr>
      <dsp:spPr>
        <a:xfrm>
          <a:off x="0" y="398102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0A927-E386-6C4F-AD6D-224964BE7D8A}">
      <dsp:nvSpPr>
        <dsp:cNvPr id="0" name=""/>
        <dsp:cNvSpPr/>
      </dsp:nvSpPr>
      <dsp:spPr>
        <a:xfrm>
          <a:off x="0" y="398102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LEAP: EA/ES for PyTorch models</a:t>
          </a:r>
          <a:endParaRPr lang="en-US" sz="600" kern="1200"/>
        </a:p>
      </dsp:txBody>
      <dsp:txXfrm>
        <a:off x="0" y="398102"/>
        <a:ext cx="10890928" cy="131902"/>
      </dsp:txXfrm>
    </dsp:sp>
    <dsp:sp modelId="{22A1FB5F-BBDF-F04A-973C-DABE18C99667}">
      <dsp:nvSpPr>
        <dsp:cNvPr id="0" name=""/>
        <dsp:cNvSpPr/>
      </dsp:nvSpPr>
      <dsp:spPr>
        <a:xfrm>
          <a:off x="0" y="530004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821DF-91C1-F540-9D4C-078CB6E98201}">
      <dsp:nvSpPr>
        <dsp:cNvPr id="0" name=""/>
        <dsp:cNvSpPr/>
      </dsp:nvSpPr>
      <dsp:spPr>
        <a:xfrm>
          <a:off x="0" y="530004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Inspyred: Lightweight EA for teaching/research</a:t>
          </a:r>
          <a:endParaRPr lang="en-US" sz="600" kern="1200"/>
        </a:p>
      </dsp:txBody>
      <dsp:txXfrm>
        <a:off x="0" y="530004"/>
        <a:ext cx="10890928" cy="131902"/>
      </dsp:txXfrm>
    </dsp:sp>
    <dsp:sp modelId="{EB25C929-BEEC-3B4A-9CE4-3A2779D20EA1}">
      <dsp:nvSpPr>
        <dsp:cNvPr id="0" name=""/>
        <dsp:cNvSpPr/>
      </dsp:nvSpPr>
      <dsp:spPr>
        <a:xfrm>
          <a:off x="0" y="661907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65B90-930F-E640-ABD0-13D76880C66F}">
      <dsp:nvSpPr>
        <dsp:cNvPr id="0" name=""/>
        <dsp:cNvSpPr/>
      </dsp:nvSpPr>
      <dsp:spPr>
        <a:xfrm>
          <a:off x="0" y="661907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Evotorch: ES for deep RL and large models (PyTorch)</a:t>
          </a:r>
          <a:endParaRPr lang="en-US" sz="600" kern="1200"/>
        </a:p>
      </dsp:txBody>
      <dsp:txXfrm>
        <a:off x="0" y="661907"/>
        <a:ext cx="10890928" cy="131902"/>
      </dsp:txXfrm>
    </dsp:sp>
    <dsp:sp modelId="{E2C39A53-21AB-FB45-9E40-E563BE56E70D}">
      <dsp:nvSpPr>
        <dsp:cNvPr id="0" name=""/>
        <dsp:cNvSpPr/>
      </dsp:nvSpPr>
      <dsp:spPr>
        <a:xfrm>
          <a:off x="0" y="793810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8C46F-27ED-7544-B988-F77702FF7C9A}">
      <dsp:nvSpPr>
        <dsp:cNvPr id="0" name=""/>
        <dsp:cNvSpPr/>
      </dsp:nvSpPr>
      <dsp:spPr>
        <a:xfrm>
          <a:off x="0" y="793810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b="1" kern="1200"/>
            <a:t>Reinforcement Learning for HPO</a:t>
          </a:r>
          <a:endParaRPr lang="en-US" sz="600" kern="1200"/>
        </a:p>
      </dsp:txBody>
      <dsp:txXfrm>
        <a:off x="0" y="793810"/>
        <a:ext cx="10890928" cy="131902"/>
      </dsp:txXfrm>
    </dsp:sp>
    <dsp:sp modelId="{6BC55789-7C32-5046-BFA7-DD1E96F43DCD}">
      <dsp:nvSpPr>
        <dsp:cNvPr id="0" name=""/>
        <dsp:cNvSpPr/>
      </dsp:nvSpPr>
      <dsp:spPr>
        <a:xfrm>
          <a:off x="0" y="925712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07D2C-5CDF-8449-B229-31D95E172203}">
      <dsp:nvSpPr>
        <dsp:cNvPr id="0" name=""/>
        <dsp:cNvSpPr/>
      </dsp:nvSpPr>
      <dsp:spPr>
        <a:xfrm>
          <a:off x="0" y="925712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Ray Tune: Scalable HPO with RL and ASHA support</a:t>
          </a:r>
          <a:endParaRPr lang="en-US" sz="600" kern="1200"/>
        </a:p>
      </dsp:txBody>
      <dsp:txXfrm>
        <a:off x="0" y="925712"/>
        <a:ext cx="10890928" cy="131902"/>
      </dsp:txXfrm>
    </dsp:sp>
    <dsp:sp modelId="{2C63DBF7-8439-AF43-BFA6-BE83220B73EE}">
      <dsp:nvSpPr>
        <dsp:cNvPr id="0" name=""/>
        <dsp:cNvSpPr/>
      </dsp:nvSpPr>
      <dsp:spPr>
        <a:xfrm>
          <a:off x="0" y="1057615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43E4D-8EED-094A-B3C6-7C006E5C9337}">
      <dsp:nvSpPr>
        <dsp:cNvPr id="0" name=""/>
        <dsp:cNvSpPr/>
      </dsp:nvSpPr>
      <dsp:spPr>
        <a:xfrm>
          <a:off x="0" y="1057615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RLlib: General RL framework (extendable to HPO)</a:t>
          </a:r>
          <a:endParaRPr lang="en-US" sz="600" kern="1200"/>
        </a:p>
      </dsp:txBody>
      <dsp:txXfrm>
        <a:off x="0" y="1057615"/>
        <a:ext cx="10890928" cy="131902"/>
      </dsp:txXfrm>
    </dsp:sp>
    <dsp:sp modelId="{91E4A5CD-D4EA-474D-9F38-C2E78005A7D5}">
      <dsp:nvSpPr>
        <dsp:cNvPr id="0" name=""/>
        <dsp:cNvSpPr/>
      </dsp:nvSpPr>
      <dsp:spPr>
        <a:xfrm>
          <a:off x="0" y="1189518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4B230-7490-534B-9AD2-496BCFB1032E}">
      <dsp:nvSpPr>
        <dsp:cNvPr id="0" name=""/>
        <dsp:cNvSpPr/>
      </dsp:nvSpPr>
      <dsp:spPr>
        <a:xfrm>
          <a:off x="0" y="1189518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/>
            <a:t>- Stable-Baselines3: </a:t>
          </a:r>
          <a:r>
            <a:rPr lang="de-DE" sz="600" kern="1200" dirty="0" err="1"/>
            <a:t>Pre-built</a:t>
          </a:r>
          <a:r>
            <a:rPr lang="de-DE" sz="600" kern="1200" dirty="0"/>
            <a:t> RL </a:t>
          </a:r>
          <a:r>
            <a:rPr lang="de-DE" sz="600" kern="1200" dirty="0" err="1"/>
            <a:t>algorithms</a:t>
          </a:r>
          <a:r>
            <a:rPr lang="de-DE" sz="600" kern="1200" dirty="0"/>
            <a:t> (DQN, PPO, etc.)</a:t>
          </a:r>
          <a:endParaRPr lang="en-US" sz="600" kern="1200" dirty="0"/>
        </a:p>
      </dsp:txBody>
      <dsp:txXfrm>
        <a:off x="0" y="1189518"/>
        <a:ext cx="10890928" cy="131902"/>
      </dsp:txXfrm>
    </dsp:sp>
    <dsp:sp modelId="{CEBF426F-394E-2348-AA9B-F8A507C75619}">
      <dsp:nvSpPr>
        <dsp:cNvPr id="0" name=""/>
        <dsp:cNvSpPr/>
      </dsp:nvSpPr>
      <dsp:spPr>
        <a:xfrm>
          <a:off x="0" y="1321420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8EECB-9450-774E-8A3B-73BC90D5A70A}">
      <dsp:nvSpPr>
        <dsp:cNvPr id="0" name=""/>
        <dsp:cNvSpPr/>
      </dsp:nvSpPr>
      <dsp:spPr>
        <a:xfrm>
          <a:off x="0" y="1321420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Optuna + RL: Flexible HPO + custom RL loop</a:t>
          </a:r>
          <a:endParaRPr lang="en-US" sz="600" kern="1200"/>
        </a:p>
      </dsp:txBody>
      <dsp:txXfrm>
        <a:off x="0" y="1321420"/>
        <a:ext cx="10890928" cy="131902"/>
      </dsp:txXfrm>
    </dsp:sp>
    <dsp:sp modelId="{BA24C029-20EB-994F-BF87-0619E5680C4C}">
      <dsp:nvSpPr>
        <dsp:cNvPr id="0" name=""/>
        <dsp:cNvSpPr/>
      </dsp:nvSpPr>
      <dsp:spPr>
        <a:xfrm>
          <a:off x="0" y="1453323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8E2CE-533B-8146-9A42-C3F597AA14B4}">
      <dsp:nvSpPr>
        <dsp:cNvPr id="0" name=""/>
        <dsp:cNvSpPr/>
      </dsp:nvSpPr>
      <dsp:spPr>
        <a:xfrm>
          <a:off x="0" y="1453323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Ax: Bandit/RL-style adaptive HPO (Meta/Facebook)</a:t>
          </a:r>
          <a:endParaRPr lang="en-US" sz="600" kern="1200"/>
        </a:p>
      </dsp:txBody>
      <dsp:txXfrm>
        <a:off x="0" y="1453323"/>
        <a:ext cx="10890928" cy="131902"/>
      </dsp:txXfrm>
    </dsp:sp>
    <dsp:sp modelId="{EDB4D021-5391-9E4E-B260-914C1DDFBCB1}">
      <dsp:nvSpPr>
        <dsp:cNvPr id="0" name=""/>
        <dsp:cNvSpPr/>
      </dsp:nvSpPr>
      <dsp:spPr>
        <a:xfrm>
          <a:off x="0" y="1585226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25035-F58B-324F-A3F2-5D0BAFA94F33}">
      <dsp:nvSpPr>
        <dsp:cNvPr id="0" name=""/>
        <dsp:cNvSpPr/>
      </dsp:nvSpPr>
      <dsp:spPr>
        <a:xfrm>
          <a:off x="0" y="1585226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b="1" kern="1200"/>
            <a:t>Hyperband / Successive Halving</a:t>
          </a:r>
          <a:endParaRPr lang="en-US" sz="600" kern="1200"/>
        </a:p>
      </dsp:txBody>
      <dsp:txXfrm>
        <a:off x="0" y="1585226"/>
        <a:ext cx="10890928" cy="131902"/>
      </dsp:txXfrm>
    </dsp:sp>
    <dsp:sp modelId="{C2A0413D-2300-D34C-B428-0F43296939F0}">
      <dsp:nvSpPr>
        <dsp:cNvPr id="0" name=""/>
        <dsp:cNvSpPr/>
      </dsp:nvSpPr>
      <dsp:spPr>
        <a:xfrm>
          <a:off x="0" y="1717128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24FA9-31B5-3E4F-8EA1-B03D932F2057}">
      <dsp:nvSpPr>
        <dsp:cNvPr id="0" name=""/>
        <dsp:cNvSpPr/>
      </dsp:nvSpPr>
      <dsp:spPr>
        <a:xfrm>
          <a:off x="0" y="1717128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Optuna: Hyperband and pruning, lightweight and flexible</a:t>
          </a:r>
          <a:endParaRPr lang="en-US" sz="600" kern="1200"/>
        </a:p>
      </dsp:txBody>
      <dsp:txXfrm>
        <a:off x="0" y="1717128"/>
        <a:ext cx="10890928" cy="131902"/>
      </dsp:txXfrm>
    </dsp:sp>
    <dsp:sp modelId="{6679D688-936C-A748-A185-5662FF69606D}">
      <dsp:nvSpPr>
        <dsp:cNvPr id="0" name=""/>
        <dsp:cNvSpPr/>
      </dsp:nvSpPr>
      <dsp:spPr>
        <a:xfrm>
          <a:off x="0" y="1849031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9C1A2-97ED-3C46-AC63-CD287884E454}">
      <dsp:nvSpPr>
        <dsp:cNvPr id="0" name=""/>
        <dsp:cNvSpPr/>
      </dsp:nvSpPr>
      <dsp:spPr>
        <a:xfrm>
          <a:off x="0" y="1849031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Ray Tune: ASHA, Hyperband, BOHB support</a:t>
          </a:r>
          <a:endParaRPr lang="en-US" sz="600" kern="1200"/>
        </a:p>
      </dsp:txBody>
      <dsp:txXfrm>
        <a:off x="0" y="1849031"/>
        <a:ext cx="10890928" cy="131902"/>
      </dsp:txXfrm>
    </dsp:sp>
    <dsp:sp modelId="{509070A6-2480-AE47-AC5C-2640589FD1C0}">
      <dsp:nvSpPr>
        <dsp:cNvPr id="0" name=""/>
        <dsp:cNvSpPr/>
      </dsp:nvSpPr>
      <dsp:spPr>
        <a:xfrm>
          <a:off x="0" y="1980933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DF1B-14D3-CE47-9BE1-446BB5C5132B}">
      <dsp:nvSpPr>
        <dsp:cNvPr id="0" name=""/>
        <dsp:cNvSpPr/>
      </dsp:nvSpPr>
      <dsp:spPr>
        <a:xfrm>
          <a:off x="0" y="1980933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FLAML: Efficient, cost-aware AutoML/HPO</a:t>
          </a:r>
          <a:endParaRPr lang="en-US" sz="600" kern="1200"/>
        </a:p>
      </dsp:txBody>
      <dsp:txXfrm>
        <a:off x="0" y="1980933"/>
        <a:ext cx="10890928" cy="131902"/>
      </dsp:txXfrm>
    </dsp:sp>
    <dsp:sp modelId="{75344F98-FB19-F740-87F8-086843A47495}">
      <dsp:nvSpPr>
        <dsp:cNvPr id="0" name=""/>
        <dsp:cNvSpPr/>
      </dsp:nvSpPr>
      <dsp:spPr>
        <a:xfrm>
          <a:off x="0" y="2112836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C524D-6E76-8041-A424-3D78A1809CFB}">
      <dsp:nvSpPr>
        <dsp:cNvPr id="0" name=""/>
        <dsp:cNvSpPr/>
      </dsp:nvSpPr>
      <dsp:spPr>
        <a:xfrm>
          <a:off x="0" y="2112836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Hyperopt: Early Hyperband support via trials</a:t>
          </a:r>
          <a:endParaRPr lang="en-US" sz="600" kern="1200"/>
        </a:p>
      </dsp:txBody>
      <dsp:txXfrm>
        <a:off x="0" y="2112836"/>
        <a:ext cx="10890928" cy="131902"/>
      </dsp:txXfrm>
    </dsp:sp>
    <dsp:sp modelId="{96410448-6467-6044-A2DA-937517F75B08}">
      <dsp:nvSpPr>
        <dsp:cNvPr id="0" name=""/>
        <dsp:cNvSpPr/>
      </dsp:nvSpPr>
      <dsp:spPr>
        <a:xfrm>
          <a:off x="0" y="2244739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E833B-2AE2-004D-8BEB-BDDD9F1B15A8}">
      <dsp:nvSpPr>
        <dsp:cNvPr id="0" name=""/>
        <dsp:cNvSpPr/>
      </dsp:nvSpPr>
      <dsp:spPr>
        <a:xfrm>
          <a:off x="0" y="2244739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HpBandSter: Original BOHB implementation</a:t>
          </a:r>
          <a:endParaRPr lang="en-US" sz="600" kern="1200"/>
        </a:p>
      </dsp:txBody>
      <dsp:txXfrm>
        <a:off x="0" y="2244739"/>
        <a:ext cx="10890928" cy="131902"/>
      </dsp:txXfrm>
    </dsp:sp>
    <dsp:sp modelId="{123B78BB-0DEE-E447-B017-98AB94EC1711}">
      <dsp:nvSpPr>
        <dsp:cNvPr id="0" name=""/>
        <dsp:cNvSpPr/>
      </dsp:nvSpPr>
      <dsp:spPr>
        <a:xfrm>
          <a:off x="0" y="2376641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4FF03-1AEA-AE45-8B7D-323424136491}">
      <dsp:nvSpPr>
        <dsp:cNvPr id="0" name=""/>
        <dsp:cNvSpPr/>
      </dsp:nvSpPr>
      <dsp:spPr>
        <a:xfrm>
          <a:off x="0" y="2376641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b="1" kern="1200"/>
            <a:t>AutoML / NAS</a:t>
          </a:r>
          <a:endParaRPr lang="en-US" sz="600" kern="1200"/>
        </a:p>
      </dsp:txBody>
      <dsp:txXfrm>
        <a:off x="0" y="2376641"/>
        <a:ext cx="10890928" cy="131902"/>
      </dsp:txXfrm>
    </dsp:sp>
    <dsp:sp modelId="{37B2BE08-5935-1847-83D1-E26BE2CE8454}">
      <dsp:nvSpPr>
        <dsp:cNvPr id="0" name=""/>
        <dsp:cNvSpPr/>
      </dsp:nvSpPr>
      <dsp:spPr>
        <a:xfrm>
          <a:off x="0" y="2508544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89318-27F8-324E-A198-E6F58C22FF31}">
      <dsp:nvSpPr>
        <dsp:cNvPr id="0" name=""/>
        <dsp:cNvSpPr/>
      </dsp:nvSpPr>
      <dsp:spPr>
        <a:xfrm>
          <a:off x="0" y="2508544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AutoSklearn: AutoML pipelines with ensembling and meta-learning</a:t>
          </a:r>
          <a:endParaRPr lang="en-US" sz="600" kern="1200"/>
        </a:p>
      </dsp:txBody>
      <dsp:txXfrm>
        <a:off x="0" y="2508544"/>
        <a:ext cx="10890928" cy="131902"/>
      </dsp:txXfrm>
    </dsp:sp>
    <dsp:sp modelId="{8BF891C3-7C24-6543-B3A1-3C323D2F8DBD}">
      <dsp:nvSpPr>
        <dsp:cNvPr id="0" name=""/>
        <dsp:cNvSpPr/>
      </dsp:nvSpPr>
      <dsp:spPr>
        <a:xfrm>
          <a:off x="0" y="2640447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58225-2996-5C40-9DFB-A5767DA4F7B9}">
      <dsp:nvSpPr>
        <dsp:cNvPr id="0" name=""/>
        <dsp:cNvSpPr/>
      </dsp:nvSpPr>
      <dsp:spPr>
        <a:xfrm>
          <a:off x="0" y="2640447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TPOT: Genetic programming for sklearn pipelines</a:t>
          </a:r>
          <a:endParaRPr lang="en-US" sz="600" kern="1200"/>
        </a:p>
      </dsp:txBody>
      <dsp:txXfrm>
        <a:off x="0" y="2640447"/>
        <a:ext cx="10890928" cy="131902"/>
      </dsp:txXfrm>
    </dsp:sp>
    <dsp:sp modelId="{0F338944-E0F5-AB44-8BB5-8FD7B6BE0F24}">
      <dsp:nvSpPr>
        <dsp:cNvPr id="0" name=""/>
        <dsp:cNvSpPr/>
      </dsp:nvSpPr>
      <dsp:spPr>
        <a:xfrm>
          <a:off x="0" y="2772349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2EAA8-D3DD-F043-B06C-97F6930CFEE6}">
      <dsp:nvSpPr>
        <dsp:cNvPr id="0" name=""/>
        <dsp:cNvSpPr/>
      </dsp:nvSpPr>
      <dsp:spPr>
        <a:xfrm>
          <a:off x="0" y="2772349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H2O AutoML: Fast AutoML system for tabular data</a:t>
          </a:r>
          <a:endParaRPr lang="en-US" sz="600" kern="1200"/>
        </a:p>
      </dsp:txBody>
      <dsp:txXfrm>
        <a:off x="0" y="2772349"/>
        <a:ext cx="10890928" cy="131902"/>
      </dsp:txXfrm>
    </dsp:sp>
    <dsp:sp modelId="{4BF1F8A1-03C9-8949-BFAF-265E81B8C044}">
      <dsp:nvSpPr>
        <dsp:cNvPr id="0" name=""/>
        <dsp:cNvSpPr/>
      </dsp:nvSpPr>
      <dsp:spPr>
        <a:xfrm>
          <a:off x="0" y="2904252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BD25C-7F05-2843-9F4D-36414F82024F}">
      <dsp:nvSpPr>
        <dsp:cNvPr id="0" name=""/>
        <dsp:cNvSpPr/>
      </dsp:nvSpPr>
      <dsp:spPr>
        <a:xfrm>
          <a:off x="0" y="2904252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DARTS: Differentiable NAS for PyTorch</a:t>
          </a:r>
          <a:endParaRPr lang="en-US" sz="600" kern="1200"/>
        </a:p>
      </dsp:txBody>
      <dsp:txXfrm>
        <a:off x="0" y="2904252"/>
        <a:ext cx="10890928" cy="131902"/>
      </dsp:txXfrm>
    </dsp:sp>
    <dsp:sp modelId="{8A4AA1E3-6CEC-C247-8CE6-2EF70936DCDB}">
      <dsp:nvSpPr>
        <dsp:cNvPr id="0" name=""/>
        <dsp:cNvSpPr/>
      </dsp:nvSpPr>
      <dsp:spPr>
        <a:xfrm>
          <a:off x="0" y="3036155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7466A-3C50-B443-A815-89CCE24C205A}">
      <dsp:nvSpPr>
        <dsp:cNvPr id="0" name=""/>
        <dsp:cNvSpPr/>
      </dsp:nvSpPr>
      <dsp:spPr>
        <a:xfrm>
          <a:off x="0" y="3036155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NASLib: Modular research library for NAS</a:t>
          </a:r>
          <a:endParaRPr lang="en-US" sz="600" kern="1200"/>
        </a:p>
      </dsp:txBody>
      <dsp:txXfrm>
        <a:off x="0" y="3036155"/>
        <a:ext cx="10890928" cy="131902"/>
      </dsp:txXfrm>
    </dsp:sp>
    <dsp:sp modelId="{87569478-C101-F542-94C3-723AAD2FFF84}">
      <dsp:nvSpPr>
        <dsp:cNvPr id="0" name=""/>
        <dsp:cNvSpPr/>
      </dsp:nvSpPr>
      <dsp:spPr>
        <a:xfrm>
          <a:off x="0" y="3168057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CB1BA-7482-084C-A9F9-1F0600398571}">
      <dsp:nvSpPr>
        <dsp:cNvPr id="0" name=""/>
        <dsp:cNvSpPr/>
      </dsp:nvSpPr>
      <dsp:spPr>
        <a:xfrm>
          <a:off x="0" y="3168057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AutoKeras: Keras-based NAS and AutoML tool</a:t>
          </a:r>
          <a:endParaRPr lang="en-US" sz="600" kern="1200"/>
        </a:p>
      </dsp:txBody>
      <dsp:txXfrm>
        <a:off x="0" y="3168057"/>
        <a:ext cx="10890928" cy="131902"/>
      </dsp:txXfrm>
    </dsp:sp>
    <dsp:sp modelId="{4DD95DA1-3199-1A48-928C-D1B4D6332323}">
      <dsp:nvSpPr>
        <dsp:cNvPr id="0" name=""/>
        <dsp:cNvSpPr/>
      </dsp:nvSpPr>
      <dsp:spPr>
        <a:xfrm>
          <a:off x="0" y="3299960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F1C4B-978A-FF45-BEBC-024EC649A40C}">
      <dsp:nvSpPr>
        <dsp:cNvPr id="0" name=""/>
        <dsp:cNvSpPr/>
      </dsp:nvSpPr>
      <dsp:spPr>
        <a:xfrm>
          <a:off x="0" y="3299960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Featuretools: Automated feature engineering</a:t>
          </a:r>
          <a:endParaRPr lang="en-US" sz="600" kern="1200"/>
        </a:p>
      </dsp:txBody>
      <dsp:txXfrm>
        <a:off x="0" y="3299960"/>
        <a:ext cx="10890928" cy="131902"/>
      </dsp:txXfrm>
    </dsp:sp>
    <dsp:sp modelId="{1B8E4954-61B4-6145-B6BE-42B1031932CC}">
      <dsp:nvSpPr>
        <dsp:cNvPr id="0" name=""/>
        <dsp:cNvSpPr/>
      </dsp:nvSpPr>
      <dsp:spPr>
        <a:xfrm>
          <a:off x="0" y="3431863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C427D-5F8B-4245-8FE5-937D0A5AD7CA}">
      <dsp:nvSpPr>
        <dsp:cNvPr id="0" name=""/>
        <dsp:cNvSpPr/>
      </dsp:nvSpPr>
      <dsp:spPr>
        <a:xfrm>
          <a:off x="0" y="3431863"/>
          <a:ext cx="10890928" cy="13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/>
            <a:t>- AutoFeat: Lightweight feature generation and selection</a:t>
          </a:r>
          <a:endParaRPr lang="en-US" sz="600" kern="1200"/>
        </a:p>
      </dsp:txBody>
      <dsp:txXfrm>
        <a:off x="0" y="3431863"/>
        <a:ext cx="10890928" cy="1319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8EB6E-EC3D-40D7-830D-A9D9FBC06D4B}">
      <dsp:nvSpPr>
        <dsp:cNvPr id="0" name=""/>
        <dsp:cNvSpPr/>
      </dsp:nvSpPr>
      <dsp:spPr>
        <a:xfrm>
          <a:off x="752052" y="0"/>
          <a:ext cx="1510523" cy="14150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C02C5-3378-4210-B1BE-C6CA33043F4C}">
      <dsp:nvSpPr>
        <dsp:cNvPr id="0" name=""/>
        <dsp:cNvSpPr/>
      </dsp:nvSpPr>
      <dsp:spPr>
        <a:xfrm>
          <a:off x="752052" y="1565657"/>
          <a:ext cx="4315781" cy="606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3 „real“ datasets</a:t>
          </a:r>
        </a:p>
      </dsp:txBody>
      <dsp:txXfrm>
        <a:off x="752052" y="1565657"/>
        <a:ext cx="4315781" cy="606449"/>
      </dsp:txXfrm>
    </dsp:sp>
    <dsp:sp modelId="{02A88E75-E2AA-416F-94A3-DD21EA59932A}">
      <dsp:nvSpPr>
        <dsp:cNvPr id="0" name=""/>
        <dsp:cNvSpPr/>
      </dsp:nvSpPr>
      <dsp:spPr>
        <a:xfrm>
          <a:off x="752052" y="2242157"/>
          <a:ext cx="4315781" cy="1496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Analysis (one notebook per group per dataset)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Choose one dataset for HPO (detailed notebook)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 final methods to other two datasets (only note changes)</a:t>
          </a:r>
        </a:p>
      </dsp:txBody>
      <dsp:txXfrm>
        <a:off x="752052" y="2242157"/>
        <a:ext cx="4315781" cy="1496705"/>
      </dsp:txXfrm>
    </dsp:sp>
    <dsp:sp modelId="{E795F5E1-CA5D-46E6-80F6-1FC01D893F21}">
      <dsp:nvSpPr>
        <dsp:cNvPr id="0" name=""/>
        <dsp:cNvSpPr/>
      </dsp:nvSpPr>
      <dsp:spPr>
        <a:xfrm>
          <a:off x="5823095" y="0"/>
          <a:ext cx="1510523" cy="14150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68A84-F470-4B99-A53C-9B6ADE987DA2}">
      <dsp:nvSpPr>
        <dsp:cNvPr id="0" name=""/>
        <dsp:cNvSpPr/>
      </dsp:nvSpPr>
      <dsp:spPr>
        <a:xfrm>
          <a:off x="5823095" y="1565657"/>
          <a:ext cx="4315781" cy="606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3 „synthetic“ datasets</a:t>
          </a:r>
        </a:p>
      </dsp:txBody>
      <dsp:txXfrm>
        <a:off x="5823095" y="1565657"/>
        <a:ext cx="4315781" cy="606449"/>
      </dsp:txXfrm>
    </dsp:sp>
    <dsp:sp modelId="{16893625-6E06-44D9-9DAA-04B1CA9C8DB8}">
      <dsp:nvSpPr>
        <dsp:cNvPr id="0" name=""/>
        <dsp:cNvSpPr/>
      </dsp:nvSpPr>
      <dsp:spPr>
        <a:xfrm>
          <a:off x="5823095" y="2242157"/>
          <a:ext cx="4315781" cy="1496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Find best HPO method while documenting all methods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Best HPO method is tested on 4</a:t>
          </a:r>
          <a:r>
            <a:rPr lang="en-US" sz="1700" kern="1200" baseline="30000"/>
            <a:t>th</a:t>
          </a:r>
          <a:r>
            <a:rPr lang="en-US" sz="1700" kern="1200"/>
            <a:t> unseen dataset</a:t>
          </a:r>
        </a:p>
      </dsp:txBody>
      <dsp:txXfrm>
        <a:off x="5823095" y="2242157"/>
        <a:ext cx="4315781" cy="14967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1E29F-618F-4556-9FCA-35DF79B3A39B}">
      <dsp:nvSpPr>
        <dsp:cNvPr id="0" name=""/>
        <dsp:cNvSpPr/>
      </dsp:nvSpPr>
      <dsp:spPr>
        <a:xfrm>
          <a:off x="0" y="329"/>
          <a:ext cx="6450268" cy="7719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81247-28BE-4C5F-BE51-40CF65318CF7}">
      <dsp:nvSpPr>
        <dsp:cNvPr id="0" name=""/>
        <dsp:cNvSpPr/>
      </dsp:nvSpPr>
      <dsp:spPr>
        <a:xfrm>
          <a:off x="233516" y="174019"/>
          <a:ext cx="424574" cy="4245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36F63-7A15-4862-80C3-7CAC71342026}">
      <dsp:nvSpPr>
        <dsp:cNvPr id="0" name=""/>
        <dsp:cNvSpPr/>
      </dsp:nvSpPr>
      <dsp:spPr>
        <a:xfrm>
          <a:off x="891606" y="329"/>
          <a:ext cx="5558662" cy="771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8" tIns="81698" rIns="81698" bIns="816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Credit</a:t>
          </a:r>
          <a:endParaRPr lang="en-US" sz="2500" kern="1200"/>
        </a:p>
      </dsp:txBody>
      <dsp:txXfrm>
        <a:off x="891606" y="329"/>
        <a:ext cx="5558662" cy="771953"/>
      </dsp:txXfrm>
    </dsp:sp>
    <dsp:sp modelId="{DBE12743-8D0A-44FF-9D02-ADA634ACA12C}">
      <dsp:nvSpPr>
        <dsp:cNvPr id="0" name=""/>
        <dsp:cNvSpPr/>
      </dsp:nvSpPr>
      <dsp:spPr>
        <a:xfrm>
          <a:off x="0" y="965272"/>
          <a:ext cx="6450268" cy="7719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FF602-59FF-4758-B356-ED07A5B692D3}">
      <dsp:nvSpPr>
        <dsp:cNvPr id="0" name=""/>
        <dsp:cNvSpPr/>
      </dsp:nvSpPr>
      <dsp:spPr>
        <a:xfrm>
          <a:off x="233516" y="1138961"/>
          <a:ext cx="424574" cy="4245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48E0-F814-4BAE-A6CB-0A6CE1812102}">
      <dsp:nvSpPr>
        <dsp:cNvPr id="0" name=""/>
        <dsp:cNvSpPr/>
      </dsp:nvSpPr>
      <dsp:spPr>
        <a:xfrm>
          <a:off x="891606" y="965272"/>
          <a:ext cx="5558662" cy="771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8" tIns="81698" rIns="81698" bIns="816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Income</a:t>
          </a:r>
          <a:endParaRPr lang="en-US" sz="2500" kern="1200" dirty="0"/>
        </a:p>
      </dsp:txBody>
      <dsp:txXfrm>
        <a:off x="891606" y="965272"/>
        <a:ext cx="5558662" cy="771953"/>
      </dsp:txXfrm>
    </dsp:sp>
    <dsp:sp modelId="{A89A8E77-188E-4CD3-8F4A-AEA2B17939F0}">
      <dsp:nvSpPr>
        <dsp:cNvPr id="0" name=""/>
        <dsp:cNvSpPr/>
      </dsp:nvSpPr>
      <dsp:spPr>
        <a:xfrm>
          <a:off x="0" y="1930214"/>
          <a:ext cx="6450268" cy="7719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9E104-055E-4A1C-8CB5-C2A5067D2EA0}">
      <dsp:nvSpPr>
        <dsp:cNvPr id="0" name=""/>
        <dsp:cNvSpPr/>
      </dsp:nvSpPr>
      <dsp:spPr>
        <a:xfrm>
          <a:off x="233516" y="2103903"/>
          <a:ext cx="424574" cy="4245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51C6E-3424-4356-A51A-AED515DB9AD1}">
      <dsp:nvSpPr>
        <dsp:cNvPr id="0" name=""/>
        <dsp:cNvSpPr/>
      </dsp:nvSpPr>
      <dsp:spPr>
        <a:xfrm>
          <a:off x="891606" y="1930214"/>
          <a:ext cx="5558662" cy="771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8" tIns="81698" rIns="81698" bIns="816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Bank</a:t>
          </a:r>
          <a:endParaRPr lang="en-US" sz="2500" kern="1200" dirty="0"/>
        </a:p>
      </dsp:txBody>
      <dsp:txXfrm>
        <a:off x="891606" y="1930214"/>
        <a:ext cx="5558662" cy="7719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B2BCF-AF80-4CD0-9B1F-A254512CEF31}">
      <dsp:nvSpPr>
        <dsp:cNvPr id="0" name=""/>
        <dsp:cNvSpPr/>
      </dsp:nvSpPr>
      <dsp:spPr>
        <a:xfrm>
          <a:off x="3223" y="980694"/>
          <a:ext cx="473238" cy="4732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E8709-B87C-48AD-8146-475B3715D793}">
      <dsp:nvSpPr>
        <dsp:cNvPr id="0" name=""/>
        <dsp:cNvSpPr/>
      </dsp:nvSpPr>
      <dsp:spPr>
        <a:xfrm>
          <a:off x="3223" y="1522937"/>
          <a:ext cx="1352109" cy="430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Final score</a:t>
          </a:r>
        </a:p>
      </dsp:txBody>
      <dsp:txXfrm>
        <a:off x="3223" y="1522937"/>
        <a:ext cx="1352109" cy="430984"/>
      </dsp:txXfrm>
    </dsp:sp>
    <dsp:sp modelId="{DA788D74-F598-4376-A57E-98C553E71EC3}">
      <dsp:nvSpPr>
        <dsp:cNvPr id="0" name=""/>
        <dsp:cNvSpPr/>
      </dsp:nvSpPr>
      <dsp:spPr>
        <a:xfrm>
          <a:off x="3223" y="1986017"/>
          <a:ext cx="1352109" cy="599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F1, Accuracy, etc.</a:t>
          </a:r>
        </a:p>
      </dsp:txBody>
      <dsp:txXfrm>
        <a:off x="3223" y="1986017"/>
        <a:ext cx="1352109" cy="599448"/>
      </dsp:txXfrm>
    </dsp:sp>
    <dsp:sp modelId="{FF1AD729-4F5F-4E43-A218-112B751218B1}">
      <dsp:nvSpPr>
        <dsp:cNvPr id="0" name=""/>
        <dsp:cNvSpPr/>
      </dsp:nvSpPr>
      <dsp:spPr>
        <a:xfrm>
          <a:off x="1591952" y="980694"/>
          <a:ext cx="473238" cy="4732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298F3-B7F3-41AF-9C78-3EAA84247EC5}">
      <dsp:nvSpPr>
        <dsp:cNvPr id="0" name=""/>
        <dsp:cNvSpPr/>
      </dsp:nvSpPr>
      <dsp:spPr>
        <a:xfrm>
          <a:off x="1591952" y="1522937"/>
          <a:ext cx="1352109" cy="430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Time-to-Performance</a:t>
          </a:r>
        </a:p>
      </dsp:txBody>
      <dsp:txXfrm>
        <a:off x="1591952" y="1522937"/>
        <a:ext cx="1352109" cy="430984"/>
      </dsp:txXfrm>
    </dsp:sp>
    <dsp:sp modelId="{CB643D62-D9CE-497E-AEB2-B0F6F83712FF}">
      <dsp:nvSpPr>
        <dsp:cNvPr id="0" name=""/>
        <dsp:cNvSpPr/>
      </dsp:nvSpPr>
      <dsp:spPr>
        <a:xfrm>
          <a:off x="1591952" y="1986017"/>
          <a:ext cx="1352109" cy="599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Computation time (e.g. to reach a specific score)</a:t>
          </a:r>
        </a:p>
      </dsp:txBody>
      <dsp:txXfrm>
        <a:off x="1591952" y="1986017"/>
        <a:ext cx="1352109" cy="599448"/>
      </dsp:txXfrm>
    </dsp:sp>
    <dsp:sp modelId="{78D0885D-0084-45A6-BC32-50159E94750D}">
      <dsp:nvSpPr>
        <dsp:cNvPr id="0" name=""/>
        <dsp:cNvSpPr/>
      </dsp:nvSpPr>
      <dsp:spPr>
        <a:xfrm>
          <a:off x="3180680" y="980694"/>
          <a:ext cx="473238" cy="4732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30477-C299-493D-8BEF-C42B22617D5E}">
      <dsp:nvSpPr>
        <dsp:cNvPr id="0" name=""/>
        <dsp:cNvSpPr/>
      </dsp:nvSpPr>
      <dsp:spPr>
        <a:xfrm>
          <a:off x="3180680" y="1522937"/>
          <a:ext cx="1352109" cy="430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Budget Efficiency</a:t>
          </a:r>
        </a:p>
      </dsp:txBody>
      <dsp:txXfrm>
        <a:off x="3180680" y="1522937"/>
        <a:ext cx="1352109" cy="430984"/>
      </dsp:txXfrm>
    </dsp:sp>
    <dsp:sp modelId="{9F7A89EB-F0D3-4B94-954C-2E46173BC09B}">
      <dsp:nvSpPr>
        <dsp:cNvPr id="0" name=""/>
        <dsp:cNvSpPr/>
      </dsp:nvSpPr>
      <dsp:spPr>
        <a:xfrm>
          <a:off x="3180680" y="1986017"/>
          <a:ext cx="1352109" cy="599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evaluations, runtime</a:t>
          </a:r>
        </a:p>
      </dsp:txBody>
      <dsp:txXfrm>
        <a:off x="3180680" y="1986017"/>
        <a:ext cx="1352109" cy="599448"/>
      </dsp:txXfrm>
    </dsp:sp>
    <dsp:sp modelId="{64589F77-2241-4D51-8946-C113D9B05CBC}">
      <dsp:nvSpPr>
        <dsp:cNvPr id="0" name=""/>
        <dsp:cNvSpPr/>
      </dsp:nvSpPr>
      <dsp:spPr>
        <a:xfrm>
          <a:off x="4769409" y="980694"/>
          <a:ext cx="473238" cy="4732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A273A-B5E9-4801-9ABE-56CFDD0EC2E1}">
      <dsp:nvSpPr>
        <dsp:cNvPr id="0" name=""/>
        <dsp:cNvSpPr/>
      </dsp:nvSpPr>
      <dsp:spPr>
        <a:xfrm>
          <a:off x="4769409" y="1522937"/>
          <a:ext cx="1352109" cy="430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Robustness</a:t>
          </a:r>
        </a:p>
      </dsp:txBody>
      <dsp:txXfrm>
        <a:off x="4769409" y="1522937"/>
        <a:ext cx="1352109" cy="430984"/>
      </dsp:txXfrm>
    </dsp:sp>
    <dsp:sp modelId="{32267CCE-CE51-44D3-B572-BB37C3CD5749}">
      <dsp:nvSpPr>
        <dsp:cNvPr id="0" name=""/>
        <dsp:cNvSpPr/>
      </dsp:nvSpPr>
      <dsp:spPr>
        <a:xfrm>
          <a:off x="4769409" y="1986017"/>
          <a:ext cx="1352109" cy="599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Unseen data run</a:t>
          </a:r>
        </a:p>
      </dsp:txBody>
      <dsp:txXfrm>
        <a:off x="4769409" y="1986017"/>
        <a:ext cx="1352109" cy="599448"/>
      </dsp:txXfrm>
    </dsp:sp>
    <dsp:sp modelId="{39F296FD-7D45-4A4F-990F-A382D1984AFB}">
      <dsp:nvSpPr>
        <dsp:cNvPr id="0" name=""/>
        <dsp:cNvSpPr/>
      </dsp:nvSpPr>
      <dsp:spPr>
        <a:xfrm>
          <a:off x="6358137" y="980694"/>
          <a:ext cx="473238" cy="4732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52478-CFC5-451E-B6C2-B2BED0CD8181}">
      <dsp:nvSpPr>
        <dsp:cNvPr id="0" name=""/>
        <dsp:cNvSpPr/>
      </dsp:nvSpPr>
      <dsp:spPr>
        <a:xfrm>
          <a:off x="6358137" y="1522937"/>
          <a:ext cx="1352109" cy="430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Reproducibility</a:t>
          </a:r>
        </a:p>
      </dsp:txBody>
      <dsp:txXfrm>
        <a:off x="6358137" y="1522937"/>
        <a:ext cx="1352109" cy="430984"/>
      </dsp:txXfrm>
    </dsp:sp>
    <dsp:sp modelId="{1BD2E47C-D045-4018-915F-DECAA6284FDA}">
      <dsp:nvSpPr>
        <dsp:cNvPr id="0" name=""/>
        <dsp:cNvSpPr/>
      </dsp:nvSpPr>
      <dsp:spPr>
        <a:xfrm>
          <a:off x="6358137" y="1986017"/>
          <a:ext cx="1352109" cy="599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Variance across seeds</a:t>
          </a:r>
        </a:p>
      </dsp:txBody>
      <dsp:txXfrm>
        <a:off x="6358137" y="1986017"/>
        <a:ext cx="1352109" cy="599448"/>
      </dsp:txXfrm>
    </dsp:sp>
    <dsp:sp modelId="{CE1984B9-44C9-4C24-9633-E986F151848F}">
      <dsp:nvSpPr>
        <dsp:cNvPr id="0" name=""/>
        <dsp:cNvSpPr/>
      </dsp:nvSpPr>
      <dsp:spPr>
        <a:xfrm>
          <a:off x="7946866" y="980694"/>
          <a:ext cx="473238" cy="47323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AAAB0-43F8-4190-91C5-87DDD0B7B535}">
      <dsp:nvSpPr>
        <dsp:cNvPr id="0" name=""/>
        <dsp:cNvSpPr/>
      </dsp:nvSpPr>
      <dsp:spPr>
        <a:xfrm>
          <a:off x="7946866" y="1522937"/>
          <a:ext cx="1352109" cy="430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Exploration</a:t>
          </a:r>
        </a:p>
      </dsp:txBody>
      <dsp:txXfrm>
        <a:off x="7946866" y="1522937"/>
        <a:ext cx="1352109" cy="430984"/>
      </dsp:txXfrm>
    </dsp:sp>
    <dsp:sp modelId="{9A61CC6B-5C72-4646-9B3B-B457C5460E72}">
      <dsp:nvSpPr>
        <dsp:cNvPr id="0" name=""/>
        <dsp:cNvSpPr/>
      </dsp:nvSpPr>
      <dsp:spPr>
        <a:xfrm>
          <a:off x="7946866" y="1986017"/>
          <a:ext cx="1352109" cy="599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Different approaches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Comparisons</a:t>
          </a:r>
        </a:p>
      </dsp:txBody>
      <dsp:txXfrm>
        <a:off x="7946866" y="1986017"/>
        <a:ext cx="1352109" cy="599448"/>
      </dsp:txXfrm>
    </dsp:sp>
    <dsp:sp modelId="{AEC38592-CB67-43FC-9BE8-A97D56D4BAB2}">
      <dsp:nvSpPr>
        <dsp:cNvPr id="0" name=""/>
        <dsp:cNvSpPr/>
      </dsp:nvSpPr>
      <dsp:spPr>
        <a:xfrm>
          <a:off x="9535594" y="980694"/>
          <a:ext cx="473238" cy="47323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B5265-FB61-46B8-9F7F-01E862BB411C}">
      <dsp:nvSpPr>
        <dsp:cNvPr id="0" name=""/>
        <dsp:cNvSpPr/>
      </dsp:nvSpPr>
      <dsp:spPr>
        <a:xfrm>
          <a:off x="9535594" y="1522937"/>
          <a:ext cx="1352109" cy="430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Documentation</a:t>
          </a:r>
        </a:p>
      </dsp:txBody>
      <dsp:txXfrm>
        <a:off x="9535594" y="1522937"/>
        <a:ext cx="1352109" cy="430984"/>
      </dsp:txXfrm>
    </dsp:sp>
    <dsp:sp modelId="{12860900-A82F-40FC-BE08-077B4C451ADC}">
      <dsp:nvSpPr>
        <dsp:cNvPr id="0" name=""/>
        <dsp:cNvSpPr/>
      </dsp:nvSpPr>
      <dsp:spPr>
        <a:xfrm>
          <a:off x="9535594" y="1986017"/>
          <a:ext cx="1352109" cy="599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6E457-EAC8-44EE-881D-959D2F2CD386}">
      <dsp:nvSpPr>
        <dsp:cNvPr id="0" name=""/>
        <dsp:cNvSpPr/>
      </dsp:nvSpPr>
      <dsp:spPr>
        <a:xfrm>
          <a:off x="738700" y="584470"/>
          <a:ext cx="1065682" cy="10656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CBBDF-9514-4A14-9EA7-4103AF333D25}">
      <dsp:nvSpPr>
        <dsp:cNvPr id="0" name=""/>
        <dsp:cNvSpPr/>
      </dsp:nvSpPr>
      <dsp:spPr>
        <a:xfrm>
          <a:off x="87449" y="1965317"/>
          <a:ext cx="2368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/>
            <a:t>AutoML</a:t>
          </a:r>
          <a:r>
            <a:rPr lang="en-US" sz="1400" kern="1200" noProof="0" dirty="0"/>
            <a:t> </a:t>
          </a:r>
          <a:r>
            <a:rPr lang="en-US" sz="1400" kern="1200" noProof="0" dirty="0">
              <a:sym typeface="Wingdings" pitchFamily="2" charset="2"/>
            </a:rPr>
            <a:t></a:t>
          </a:r>
          <a:r>
            <a:rPr lang="en-US" sz="1400" kern="1200" noProof="0" dirty="0"/>
            <a:t> A lot of Library Support (Everything needs to be explained and interpreted)</a:t>
          </a:r>
        </a:p>
      </dsp:txBody>
      <dsp:txXfrm>
        <a:off x="87449" y="1965317"/>
        <a:ext cx="2368183" cy="720000"/>
      </dsp:txXfrm>
    </dsp:sp>
    <dsp:sp modelId="{0144AA65-E5B4-4183-9DAA-2439D63ADC34}">
      <dsp:nvSpPr>
        <dsp:cNvPr id="0" name=""/>
        <dsp:cNvSpPr/>
      </dsp:nvSpPr>
      <dsp:spPr>
        <a:xfrm>
          <a:off x="3521315" y="584470"/>
          <a:ext cx="1065682" cy="10656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EBC2F-7166-444D-8D23-41D274D50385}">
      <dsp:nvSpPr>
        <dsp:cNvPr id="0" name=""/>
        <dsp:cNvSpPr/>
      </dsp:nvSpPr>
      <dsp:spPr>
        <a:xfrm>
          <a:off x="2870064" y="1965317"/>
          <a:ext cx="2368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Reinforcement Learning </a:t>
          </a:r>
          <a:r>
            <a:rPr lang="en-US" sz="1400" kern="1200" noProof="0" dirty="0">
              <a:sym typeface="Wingdings" panose="05000000000000000000" pitchFamily="2" charset="2"/>
            </a:rPr>
            <a:t></a:t>
          </a:r>
          <a:r>
            <a:rPr lang="en-US" sz="1400" kern="1200" noProof="0" dirty="0"/>
            <a:t> Custom State/reward/agent logic (at least in parts)</a:t>
          </a:r>
        </a:p>
      </dsp:txBody>
      <dsp:txXfrm>
        <a:off x="2870064" y="1965317"/>
        <a:ext cx="2368183" cy="720000"/>
      </dsp:txXfrm>
    </dsp:sp>
    <dsp:sp modelId="{AD764D8D-4F31-4A3A-8964-560E0F12970A}">
      <dsp:nvSpPr>
        <dsp:cNvPr id="0" name=""/>
        <dsp:cNvSpPr/>
      </dsp:nvSpPr>
      <dsp:spPr>
        <a:xfrm>
          <a:off x="6303930" y="584470"/>
          <a:ext cx="1065682" cy="10656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DCFFE-9E4D-4A24-9659-58299AD47303}">
      <dsp:nvSpPr>
        <dsp:cNvPr id="0" name=""/>
        <dsp:cNvSpPr/>
      </dsp:nvSpPr>
      <dsp:spPr>
        <a:xfrm>
          <a:off x="5652680" y="1965317"/>
          <a:ext cx="2368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Evolutionary </a:t>
          </a:r>
          <a:r>
            <a:rPr lang="en-US" sz="1400" kern="1200" noProof="0" dirty="0">
              <a:sym typeface="Wingdings" panose="05000000000000000000" pitchFamily="2" charset="2"/>
            </a:rPr>
            <a:t></a:t>
          </a:r>
          <a:r>
            <a:rPr lang="en-US" sz="1400" kern="1200" noProof="0" dirty="0"/>
            <a:t> A couple </a:t>
          </a:r>
          <a:r>
            <a:rPr lang="en-US" sz="1400" kern="1200" noProof="0" dirty="0" err="1"/>
            <a:t>costum</a:t>
          </a:r>
          <a:r>
            <a:rPr lang="en-US" sz="1400" kern="1200" noProof="0" dirty="0"/>
            <a:t> components (e.g. mutation, selection …)</a:t>
          </a:r>
        </a:p>
      </dsp:txBody>
      <dsp:txXfrm>
        <a:off x="5652680" y="1965317"/>
        <a:ext cx="2368183" cy="720000"/>
      </dsp:txXfrm>
    </dsp:sp>
    <dsp:sp modelId="{61210C0E-7042-4B4A-BE1E-4857E396D0C5}">
      <dsp:nvSpPr>
        <dsp:cNvPr id="0" name=""/>
        <dsp:cNvSpPr/>
      </dsp:nvSpPr>
      <dsp:spPr>
        <a:xfrm>
          <a:off x="9086545" y="584470"/>
          <a:ext cx="1065682" cy="10656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DE666-C8F9-4B8B-8EE9-154E95B81F9E}">
      <dsp:nvSpPr>
        <dsp:cNvPr id="0" name=""/>
        <dsp:cNvSpPr/>
      </dsp:nvSpPr>
      <dsp:spPr>
        <a:xfrm>
          <a:off x="8435295" y="1965317"/>
          <a:ext cx="23681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Hyperband </a:t>
          </a:r>
          <a:r>
            <a:rPr lang="en-US" sz="1400" kern="1200" noProof="0" dirty="0">
              <a:sym typeface="Wingdings" panose="05000000000000000000" pitchFamily="2" charset="2"/>
            </a:rPr>
            <a:t></a:t>
          </a:r>
          <a:r>
            <a:rPr lang="en-US" sz="1400" kern="1200" noProof="0" dirty="0"/>
            <a:t> Entire budget scheduling logic from scratch</a:t>
          </a:r>
        </a:p>
      </dsp:txBody>
      <dsp:txXfrm>
        <a:off x="8435295" y="1965317"/>
        <a:ext cx="2368183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8CA2C-FFE3-46E2-A891-DD9629652F5D}">
      <dsp:nvSpPr>
        <dsp:cNvPr id="0" name=""/>
        <dsp:cNvSpPr/>
      </dsp:nvSpPr>
      <dsp:spPr>
        <a:xfrm>
          <a:off x="0" y="1653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DCC21-8BC6-4BEA-8BD3-E18EFB7C7860}">
      <dsp:nvSpPr>
        <dsp:cNvPr id="0" name=""/>
        <dsp:cNvSpPr/>
      </dsp:nvSpPr>
      <dsp:spPr>
        <a:xfrm>
          <a:off x="213124" y="160176"/>
          <a:ext cx="387499" cy="387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F5808-E408-44D9-97B8-38150D76C66F}">
      <dsp:nvSpPr>
        <dsp:cNvPr id="0" name=""/>
        <dsp:cNvSpPr/>
      </dsp:nvSpPr>
      <dsp:spPr>
        <a:xfrm>
          <a:off x="813749" y="1653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22.05. Choose your topic</a:t>
          </a:r>
        </a:p>
      </dsp:txBody>
      <dsp:txXfrm>
        <a:off x="813749" y="1653"/>
        <a:ext cx="6402666" cy="704545"/>
      </dsp:txXfrm>
    </dsp:sp>
    <dsp:sp modelId="{F7D69CB9-C3DE-4709-B7F6-57477161C829}">
      <dsp:nvSpPr>
        <dsp:cNvPr id="0" name=""/>
        <dsp:cNvSpPr/>
      </dsp:nvSpPr>
      <dsp:spPr>
        <a:xfrm>
          <a:off x="0" y="882335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E13D2-64D0-4CE0-B1F5-3CF9E5211644}">
      <dsp:nvSpPr>
        <dsp:cNvPr id="0" name=""/>
        <dsp:cNvSpPr/>
      </dsp:nvSpPr>
      <dsp:spPr>
        <a:xfrm>
          <a:off x="213124" y="1040857"/>
          <a:ext cx="387499" cy="387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7DAB2-877B-4978-B9B9-09D56D8671E5}">
      <dsp:nvSpPr>
        <dsp:cNvPr id="0" name=""/>
        <dsp:cNvSpPr/>
      </dsp:nvSpPr>
      <dsp:spPr>
        <a:xfrm>
          <a:off x="813749" y="882335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05.06. Get datasets / Real start of the project</a:t>
          </a:r>
        </a:p>
      </dsp:txBody>
      <dsp:txXfrm>
        <a:off x="813749" y="882335"/>
        <a:ext cx="6402666" cy="704545"/>
      </dsp:txXfrm>
    </dsp:sp>
    <dsp:sp modelId="{F20C79C0-114F-48EB-88D1-8A3E108D0F04}">
      <dsp:nvSpPr>
        <dsp:cNvPr id="0" name=""/>
        <dsp:cNvSpPr/>
      </dsp:nvSpPr>
      <dsp:spPr>
        <a:xfrm>
          <a:off x="0" y="1763016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B8AC8-C1B4-47B8-86E8-638DF1C2BD1B}">
      <dsp:nvSpPr>
        <dsp:cNvPr id="0" name=""/>
        <dsp:cNvSpPr/>
      </dsp:nvSpPr>
      <dsp:spPr>
        <a:xfrm>
          <a:off x="213124" y="1921539"/>
          <a:ext cx="387499" cy="387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2ED2D-92E2-4D47-BA06-19DC57882251}">
      <dsp:nvSpPr>
        <dsp:cNvPr id="0" name=""/>
        <dsp:cNvSpPr/>
      </dsp:nvSpPr>
      <dsp:spPr>
        <a:xfrm>
          <a:off x="813749" y="1763016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26.06. Present first results and get feedback. </a:t>
          </a:r>
          <a:r>
            <a:rPr lang="en-US" sz="1800" kern="1200" noProof="0"/>
            <a:t>Also, </a:t>
          </a:r>
          <a:r>
            <a:rPr lang="en-US" sz="1800" kern="1200" noProof="0" dirty="0"/>
            <a:t>deadline for </a:t>
          </a:r>
          <a:r>
            <a:rPr lang="en-US" sz="1800" kern="1200" noProof="0"/>
            <a:t>tournament notebooks </a:t>
          </a:r>
          <a:r>
            <a:rPr lang="en-US" sz="1800" kern="1200" noProof="0" dirty="0"/>
            <a:t>and dataset notebooks.</a:t>
          </a:r>
        </a:p>
      </dsp:txBody>
      <dsp:txXfrm>
        <a:off x="813749" y="1763016"/>
        <a:ext cx="6402666" cy="704545"/>
      </dsp:txXfrm>
    </dsp:sp>
    <dsp:sp modelId="{EBE11F03-9FF1-470E-B7FD-889BBFB8FFCB}">
      <dsp:nvSpPr>
        <dsp:cNvPr id="0" name=""/>
        <dsp:cNvSpPr/>
      </dsp:nvSpPr>
      <dsp:spPr>
        <a:xfrm>
          <a:off x="0" y="2643698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06ADC-437A-4A81-9C29-85DC00152F3A}">
      <dsp:nvSpPr>
        <dsp:cNvPr id="0" name=""/>
        <dsp:cNvSpPr/>
      </dsp:nvSpPr>
      <dsp:spPr>
        <a:xfrm>
          <a:off x="213124" y="2802220"/>
          <a:ext cx="387499" cy="3874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507C9-0F01-4AAE-A941-899B86062025}">
      <dsp:nvSpPr>
        <dsp:cNvPr id="0" name=""/>
        <dsp:cNvSpPr/>
      </dsp:nvSpPr>
      <dsp:spPr>
        <a:xfrm>
          <a:off x="813749" y="2643698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30.06. Deadline for final version for tournament algorithm</a:t>
          </a:r>
        </a:p>
      </dsp:txBody>
      <dsp:txXfrm>
        <a:off x="813749" y="2643698"/>
        <a:ext cx="6402666" cy="704545"/>
      </dsp:txXfrm>
    </dsp:sp>
    <dsp:sp modelId="{2F0B75F6-E056-48B2-ABA6-DA69B2C95438}">
      <dsp:nvSpPr>
        <dsp:cNvPr id="0" name=""/>
        <dsp:cNvSpPr/>
      </dsp:nvSpPr>
      <dsp:spPr>
        <a:xfrm>
          <a:off x="0" y="3524379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BDD2E-0F83-4D30-A96B-DE5348C2E54A}">
      <dsp:nvSpPr>
        <dsp:cNvPr id="0" name=""/>
        <dsp:cNvSpPr/>
      </dsp:nvSpPr>
      <dsp:spPr>
        <a:xfrm>
          <a:off x="213124" y="3682902"/>
          <a:ext cx="387499" cy="3874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46D15-04C1-42E1-BDD6-197BE7D294F4}">
      <dsp:nvSpPr>
        <dsp:cNvPr id="0" name=""/>
        <dsp:cNvSpPr/>
      </dsp:nvSpPr>
      <dsp:spPr>
        <a:xfrm>
          <a:off x="813749" y="3524379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03.07.  Tournament</a:t>
          </a:r>
        </a:p>
      </dsp:txBody>
      <dsp:txXfrm>
        <a:off x="813749" y="3524379"/>
        <a:ext cx="6402666" cy="704545"/>
      </dsp:txXfrm>
    </dsp:sp>
    <dsp:sp modelId="{023719AE-67D7-4831-A3E5-E33596FA7F2E}">
      <dsp:nvSpPr>
        <dsp:cNvPr id="0" name=""/>
        <dsp:cNvSpPr/>
      </dsp:nvSpPr>
      <dsp:spPr>
        <a:xfrm>
          <a:off x="0" y="4405061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5115D-3692-47BC-B449-9B6B93DA67CE}">
      <dsp:nvSpPr>
        <dsp:cNvPr id="0" name=""/>
        <dsp:cNvSpPr/>
      </dsp:nvSpPr>
      <dsp:spPr>
        <a:xfrm>
          <a:off x="213124" y="4563583"/>
          <a:ext cx="387499" cy="38749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C9627-6E6F-48BA-823F-9DB052F88FF5}">
      <dsp:nvSpPr>
        <dsp:cNvPr id="0" name=""/>
        <dsp:cNvSpPr/>
      </dsp:nvSpPr>
      <dsp:spPr>
        <a:xfrm>
          <a:off x="813749" y="4405061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10.07. Final deadline for the code + Presentation</a:t>
          </a:r>
        </a:p>
      </dsp:txBody>
      <dsp:txXfrm>
        <a:off x="813749" y="4405061"/>
        <a:ext cx="6402666" cy="704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3D599-8FFF-0B44-A21B-1D8D61FCCF71}" type="datetimeFigureOut">
              <a:rPr lang="de-DE" smtClean="0"/>
              <a:t>22.05.25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6937A-3E0E-F74A-AF46-76C0F8421B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14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6937A-3E0E-F74A-AF46-76C0F8421B6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5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9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7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9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45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5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4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1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9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9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01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Nahaufnahme einer Platine">
            <a:extLst>
              <a:ext uri="{FF2B5EF4-FFF2-40B4-BE49-F238E27FC236}">
                <a16:creationId xmlns:a16="http://schemas.microsoft.com/office/drawing/2014/main" id="{815A1ABB-600E-4A1B-A746-B061A679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75" b="2755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4444" y="1066800"/>
            <a:ext cx="4682990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AA0873-AD5F-ABC7-C502-BF7939304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818" y="1562101"/>
            <a:ext cx="4172614" cy="273853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Hyperparameter </a:t>
            </a:r>
            <a:r>
              <a:rPr lang="de-DE" sz="4100" dirty="0" err="1"/>
              <a:t>Optimization</a:t>
            </a:r>
            <a:r>
              <a:rPr lang="de-DE" sz="4100" dirty="0"/>
              <a:t> Module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41F596-FFAB-7506-5A43-8276DA6A6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818" y="4321622"/>
            <a:ext cx="3816351" cy="941832"/>
          </a:xfrm>
        </p:spPr>
        <p:txBody>
          <a:bodyPr>
            <a:normAutofit/>
          </a:bodyPr>
          <a:lstStyle/>
          <a:p>
            <a:r>
              <a:rPr lang="de-DE" dirty="0"/>
              <a:t>Module </a:t>
            </a:r>
            <a:r>
              <a:rPr lang="de-DE" dirty="0" err="1"/>
              <a:t>Overview</a:t>
            </a:r>
            <a:endParaRPr lang="de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0800000" flipV="1">
            <a:off x="305077" y="1063752"/>
            <a:ext cx="0" cy="4727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150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81DD99-0311-83E4-DBCC-8E92A4FA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 err="1"/>
              <a:t>AutoML</a:t>
            </a:r>
            <a:r>
              <a:rPr lang="en-US" dirty="0"/>
              <a:t> / NAS (AM)</a:t>
            </a:r>
          </a:p>
        </p:txBody>
      </p:sp>
      <p:pic>
        <p:nvPicPr>
          <p:cNvPr id="5" name="Picture 4" descr="Dart im Schwarzen">
            <a:extLst>
              <a:ext uri="{FF2B5EF4-FFF2-40B4-BE49-F238E27FC236}">
                <a16:creationId xmlns:a16="http://schemas.microsoft.com/office/drawing/2014/main" id="{E0211094-846A-D900-B6A7-56578404DD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69" r="20548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08ABB7-E504-DF96-97FF-640127A3E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US" dirty="0"/>
              <a:t>DARTS</a:t>
            </a:r>
          </a:p>
          <a:p>
            <a:r>
              <a:rPr lang="en-US" dirty="0"/>
              <a:t>ENAS, One-Shot NAS</a:t>
            </a:r>
          </a:p>
          <a:p>
            <a:r>
              <a:rPr lang="en-US" dirty="0"/>
              <a:t>NAS Benchmarks</a:t>
            </a:r>
          </a:p>
          <a:p>
            <a:r>
              <a:rPr lang="en-US" dirty="0"/>
              <a:t>NAS Evaluation Strategies</a:t>
            </a:r>
          </a:p>
          <a:p>
            <a:r>
              <a:rPr lang="en-US" dirty="0"/>
              <a:t>Classical </a:t>
            </a:r>
            <a:r>
              <a:rPr lang="en-US" dirty="0" err="1"/>
              <a:t>AutoML</a:t>
            </a:r>
            <a:r>
              <a:rPr lang="en-US" dirty="0"/>
              <a:t> Pipelines</a:t>
            </a:r>
          </a:p>
          <a:p>
            <a:r>
              <a:rPr lang="en-US" dirty="0"/>
              <a:t>Automated Preprocessing &amp; Feature Engineering</a:t>
            </a:r>
          </a:p>
          <a:p>
            <a:r>
              <a:rPr lang="en-US" dirty="0"/>
              <a:t>Meta-Learning &amp; Transfer Learning in </a:t>
            </a:r>
            <a:r>
              <a:rPr lang="en-US" dirty="0" err="1"/>
              <a:t>AutoML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14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EEA27-9637-15CF-64D0-4F8CDCE9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Libraries</a:t>
            </a:r>
            <a:endParaRPr lang="de-DE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20C9C208-3947-B054-21A9-D38C3AF5BB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275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AF83A9-F173-B98B-415D-B83712E7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US" noProof="1"/>
              <a:t>Datasets &amp; Evaluation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5245770-24F2-EB4D-7707-1B4CC517F0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972019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759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CCA7BD-F9C0-C35B-B909-EEE607F3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de-DE" dirty="0"/>
              <a:t>Real Datasets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D7AB17C-BA91-019D-169E-EDEFC77B78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218313"/>
              </p:ext>
            </p:extLst>
          </p:nvPr>
        </p:nvGraphicFramePr>
        <p:xfrm>
          <a:off x="640079" y="2559050"/>
          <a:ext cx="6450269" cy="2702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E4AAB76-9EB1-1DAF-0CD6-CCEDF6216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501590"/>
              </p:ext>
            </p:extLst>
          </p:nvPr>
        </p:nvGraphicFramePr>
        <p:xfrm>
          <a:off x="7155179" y="1282789"/>
          <a:ext cx="4375829" cy="4649040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75000"/>
                    <a:lumOff val="25000"/>
                  </a:schemeClr>
                </a:solidFill>
              </a:tblPr>
              <a:tblGrid>
                <a:gridCol w="1594825">
                  <a:extLst>
                    <a:ext uri="{9D8B030D-6E8A-4147-A177-3AD203B41FA5}">
                      <a16:colId xmlns:a16="http://schemas.microsoft.com/office/drawing/2014/main" val="1375032015"/>
                    </a:ext>
                  </a:extLst>
                </a:gridCol>
                <a:gridCol w="2781004">
                  <a:extLst>
                    <a:ext uri="{9D8B030D-6E8A-4147-A177-3AD203B41FA5}">
                      <a16:colId xmlns:a16="http://schemas.microsoft.com/office/drawing/2014/main" val="1028802061"/>
                    </a:ext>
                  </a:extLst>
                </a:gridCol>
              </a:tblGrid>
              <a:tr h="4454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cap="none" spc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de-DE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2343" marR="83378" marT="94110" marB="9411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cap="none" spc="0" dirty="0">
                          <a:solidFill>
                            <a:schemeClr val="bg1"/>
                          </a:solidFill>
                        </a:rPr>
                        <a:t>Checks</a:t>
                      </a:r>
                      <a:endParaRPr lang="de-DE" sz="14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2343" marR="83378" marT="94110" marB="9411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232881"/>
                  </a:ext>
                </a:extLst>
              </a:tr>
              <a:tr h="884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cap="none" spc="0">
                          <a:solidFill>
                            <a:schemeClr val="bg1"/>
                          </a:solidFill>
                        </a:rPr>
                        <a:t>Exploration</a:t>
                      </a:r>
                      <a:endParaRPr lang="de-DE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2343" marR="83378" marT="94110" marB="9411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cap="none" spc="0">
                          <a:solidFill>
                            <a:schemeClr val="bg1"/>
                          </a:solidFill>
                        </a:rPr>
                        <a:t>Missing values summary, class distribution plots, feature distributions</a:t>
                      </a:r>
                    </a:p>
                  </a:txBody>
                  <a:tcPr marL="122343" marR="83378" marT="94110" marB="9411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016549"/>
                  </a:ext>
                </a:extLst>
              </a:tr>
              <a:tr h="884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cap="none" spc="0">
                          <a:solidFill>
                            <a:schemeClr val="bg1"/>
                          </a:solidFill>
                        </a:rPr>
                        <a:t>Preprocessing Choices</a:t>
                      </a:r>
                      <a:endParaRPr lang="de-DE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2343" marR="83378" marT="94110" marB="9411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Handling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NaNs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categorical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vars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, feature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scaling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justification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imbalance</a:t>
                      </a:r>
                      <a:endParaRPr lang="de-DE" sz="14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2343" marR="83378" marT="94110" marB="9411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947042"/>
                  </a:ext>
                </a:extLst>
              </a:tr>
              <a:tr h="884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cap="none" spc="0">
                          <a:solidFill>
                            <a:schemeClr val="bg1"/>
                          </a:solidFill>
                        </a:rPr>
                        <a:t>Modeling Evaluation</a:t>
                      </a:r>
                      <a:endParaRPr lang="de-DE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2343" marR="83378" marT="94110" marB="9411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cap="none" spc="0">
                          <a:solidFill>
                            <a:schemeClr val="bg1"/>
                          </a:solidFill>
                        </a:rPr>
                        <a:t>Use of precision/recall/F1/ROC, cross-validation, class weighting</a:t>
                      </a:r>
                    </a:p>
                  </a:txBody>
                  <a:tcPr marL="122343" marR="83378" marT="94110" marB="9411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605954"/>
                  </a:ext>
                </a:extLst>
              </a:tr>
              <a:tr h="665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cap="none" spc="0">
                          <a:solidFill>
                            <a:schemeClr val="bg1"/>
                          </a:solidFill>
                        </a:rPr>
                        <a:t>Interpretability</a:t>
                      </a:r>
                      <a:endParaRPr lang="de-DE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2343" marR="83378" marT="94110" marB="9411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cap="none" spc="0">
                          <a:solidFill>
                            <a:schemeClr val="bg1"/>
                          </a:solidFill>
                        </a:rPr>
                        <a:t>Feature importances, confusion matrix, calibration</a:t>
                      </a:r>
                    </a:p>
                  </a:txBody>
                  <a:tcPr marL="122343" marR="83378" marT="94110" marB="9411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922643"/>
                  </a:ext>
                </a:extLst>
              </a:tr>
              <a:tr h="884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b="1" cap="none" spc="0">
                          <a:solidFill>
                            <a:schemeClr val="bg1"/>
                          </a:solidFill>
                        </a:rPr>
                        <a:t>Critical Thinking</a:t>
                      </a:r>
                      <a:endParaRPr lang="de-DE" sz="14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2343" marR="83378" marT="94110" marB="9411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Justification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choices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discussion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limitations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flaws</a:t>
                      </a:r>
                      <a:r>
                        <a:rPr lang="de-DE" sz="1400" cap="none" spc="0" dirty="0">
                          <a:solidFill>
                            <a:schemeClr val="bg1"/>
                          </a:solidFill>
                        </a:rPr>
                        <a:t> in </a:t>
                      </a:r>
                      <a:r>
                        <a:rPr lang="de-DE" sz="1400" cap="none" spc="0" dirty="0" err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de-DE" sz="14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2343" marR="83378" marT="94110" marB="9411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63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430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EB5D42-10DB-059C-219B-57174536E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en-US" noProof="1"/>
              <a:t>Synthetic Datasets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A347519-5E58-669F-CC4E-08B6ABB0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3133515"/>
            <a:ext cx="5648193" cy="256834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39FA26-1FBE-652A-ED4D-936A82082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063" y="2537460"/>
            <a:ext cx="4659945" cy="3760459"/>
          </a:xfrm>
        </p:spPr>
        <p:txBody>
          <a:bodyPr anchor="t">
            <a:normAutofit/>
          </a:bodyPr>
          <a:lstStyle/>
          <a:p>
            <a:r>
              <a:rPr lang="en-US" noProof="1"/>
              <a:t>30.000 samples</a:t>
            </a:r>
          </a:p>
          <a:p>
            <a:r>
              <a:rPr lang="en-US" noProof="1"/>
              <a:t>30 features (only part of the features are relevant)</a:t>
            </a:r>
          </a:p>
          <a:p>
            <a:r>
              <a:rPr lang="en-US" noProof="1"/>
              <a:t>Binary classification</a:t>
            </a:r>
          </a:p>
          <a:p>
            <a:r>
              <a:rPr lang="en-US" noProof="1"/>
              <a:t>Difficulty increases</a:t>
            </a:r>
          </a:p>
        </p:txBody>
      </p:sp>
    </p:spTree>
    <p:extLst>
      <p:ext uri="{BB962C8B-B14F-4D97-AF65-F5344CB8AC3E}">
        <p14:creationId xmlns:p14="http://schemas.microsoft.com/office/powerpoint/2010/main" val="66837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0E521-3704-92ED-79FF-CDEE97A1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Criteria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131425F-8252-FE8D-5E7D-2FC0FF6F37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121035"/>
              </p:ext>
            </p:extLst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ahmen 3">
            <a:extLst>
              <a:ext uri="{FF2B5EF4-FFF2-40B4-BE49-F238E27FC236}">
                <a16:creationId xmlns:a16="http://schemas.microsoft.com/office/drawing/2014/main" id="{72F789B3-600E-5D88-3884-1FCD0154DB04}"/>
              </a:ext>
            </a:extLst>
          </p:cNvPr>
          <p:cNvSpPr/>
          <p:nvPr/>
        </p:nvSpPr>
        <p:spPr>
          <a:xfrm>
            <a:off x="8424672" y="3429000"/>
            <a:ext cx="3106336" cy="1752600"/>
          </a:xfrm>
          <a:prstGeom prst="frame">
            <a:avLst>
              <a:gd name="adj1" fmla="val 40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4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FA906-11FA-B210-2C5E-C166EBB8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Balance Policy – Guide Line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CF5C8204-C9AE-CA08-4E36-0A541C6CC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425692"/>
              </p:ext>
            </p:extLst>
          </p:nvPr>
        </p:nvGraphicFramePr>
        <p:xfrm>
          <a:off x="640079" y="2468881"/>
          <a:ext cx="10890928" cy="326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12459265-A51B-223E-48E5-93FEEA01B594}"/>
              </a:ext>
            </a:extLst>
          </p:cNvPr>
          <p:cNvSpPr txBox="1"/>
          <p:nvPr/>
        </p:nvSpPr>
        <p:spPr>
          <a:xfrm>
            <a:off x="3074032" y="5960449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ym typeface="Wingdings" pitchFamily="2" charset="2"/>
              </a:rPr>
              <a:t>Additional library usage is also strongly recommended</a:t>
            </a:r>
          </a:p>
          <a:p>
            <a:endParaRPr lang="en-US" noProof="0" dirty="0"/>
          </a:p>
        </p:txBody>
      </p:sp>
      <p:pic>
        <p:nvPicPr>
          <p:cNvPr id="5" name="Grafik 4" descr="Ein Bild, das Person, Waffe, Nagel, Schere enthält.&#10;&#10;KI-generierte Inhalte können fehlerhaft sein.">
            <a:extLst>
              <a:ext uri="{FF2B5EF4-FFF2-40B4-BE49-F238E27FC236}">
                <a16:creationId xmlns:a16="http://schemas.microsoft.com/office/drawing/2014/main" id="{3C383065-BAEE-F607-BF45-B20ED8733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2637" y="837401"/>
            <a:ext cx="3276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2">
        <p:bldAsOne/>
      </p:bldGraphic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396468-B15B-0D37-CA9E-82091C0F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de-DE"/>
              <a:t>Tournament Notebook</a:t>
            </a:r>
            <a:endParaRPr lang="de-D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EEDF26-C351-23C3-357D-FEAE7FF07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 lvl="0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notebook</a:t>
            </a:r>
            <a:r>
              <a:rPr lang="de-DE" dirty="0"/>
              <a:t> per </a:t>
            </a:r>
            <a:r>
              <a:rPr lang="de-DE" dirty="0" err="1"/>
              <a:t>group</a:t>
            </a:r>
            <a:endParaRPr lang="en-US" dirty="0"/>
          </a:p>
          <a:p>
            <a:pPr lvl="0"/>
            <a:r>
              <a:rPr lang="en-US" dirty="0"/>
              <a:t>Preprocessing is done beforehand (if any)</a:t>
            </a:r>
          </a:p>
          <a:p>
            <a:pPr lvl="0"/>
            <a:r>
              <a:rPr lang="de-DE" dirty="0" err="1"/>
              <a:t>Compares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in real-time</a:t>
            </a:r>
            <a:endParaRPr lang="en-US" dirty="0"/>
          </a:p>
          <a:p>
            <a:pPr lvl="0"/>
            <a:r>
              <a:rPr lang="de-DE" dirty="0"/>
              <a:t>Best </a:t>
            </a:r>
            <a:r>
              <a:rPr lang="de-DE" dirty="0" err="1"/>
              <a:t>notebook</a:t>
            </a:r>
            <a:r>
              <a:rPr lang="de-DE" dirty="0"/>
              <a:t> (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good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+0.3 </a:t>
            </a:r>
            <a:r>
              <a:rPr lang="de-DE" dirty="0" err="1"/>
              <a:t>to</a:t>
            </a:r>
            <a:r>
              <a:rPr lang="de-DE" dirty="0"/>
              <a:t> final grade</a:t>
            </a:r>
            <a:endParaRPr lang="en-US" dirty="0"/>
          </a:p>
          <a:p>
            <a:pPr lvl="1"/>
            <a:r>
              <a:rPr lang="de-DE" dirty="0" err="1"/>
              <a:t>if</a:t>
            </a:r>
            <a:r>
              <a:rPr lang="de-DE" dirty="0"/>
              <a:t> multiple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multiple +0.3 </a:t>
            </a:r>
            <a:r>
              <a:rPr lang="de-DE" dirty="0" err="1"/>
              <a:t>are</a:t>
            </a:r>
            <a:r>
              <a:rPr lang="de-DE" dirty="0"/>
              <a:t> possible</a:t>
            </a:r>
          </a:p>
          <a:p>
            <a:pPr lvl="1"/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notebooks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-0.3</a:t>
            </a:r>
            <a:endParaRPr lang="de-DE" dirty="0"/>
          </a:p>
          <a:p>
            <a:pPr lvl="0"/>
            <a:r>
              <a:rPr lang="de-DE" dirty="0"/>
              <a:t>Best </a:t>
            </a:r>
            <a:r>
              <a:rPr lang="de-DE" dirty="0" err="1"/>
              <a:t>notebook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final „</a:t>
            </a:r>
            <a:r>
              <a:rPr lang="de-DE" dirty="0" err="1"/>
              <a:t>tournament</a:t>
            </a:r>
            <a:r>
              <a:rPr lang="de-DE" dirty="0"/>
              <a:t>“</a:t>
            </a:r>
            <a:endParaRPr lang="en-US" dirty="0"/>
          </a:p>
          <a:p>
            <a:endParaRPr lang="de-DE" dirty="0"/>
          </a:p>
        </p:txBody>
      </p:sp>
      <p:pic>
        <p:nvPicPr>
          <p:cNvPr id="5" name="Picture 4" descr="Laptop auf einem Tisch">
            <a:extLst>
              <a:ext uri="{FF2B5EF4-FFF2-40B4-BE49-F238E27FC236}">
                <a16:creationId xmlns:a16="http://schemas.microsoft.com/office/drawing/2014/main" id="{B72DA54E-BD9D-9411-B9CD-09F85D1E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53" r="33676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6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12E2A3-FC92-00C7-5752-38F2FB92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US" noProof="1"/>
              <a:t>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1AF3FE-D290-D5DF-3A54-00CE12AD4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r>
              <a:rPr lang="en-US" noProof="1"/>
              <a:t>Presentation by topic !!! (not by group)</a:t>
            </a:r>
          </a:p>
          <a:p>
            <a:r>
              <a:rPr lang="en-US" noProof="1"/>
              <a:t>10 minutes presentation + 5+ minutes discussion</a:t>
            </a:r>
          </a:p>
          <a:p>
            <a:r>
              <a:rPr lang="en-US" noProof="1"/>
              <a:t>Content:</a:t>
            </a:r>
          </a:p>
          <a:p>
            <a:pPr lvl="1"/>
            <a:r>
              <a:rPr lang="en-US" noProof="1"/>
              <a:t>Very short introduction of the topic</a:t>
            </a:r>
          </a:p>
          <a:p>
            <a:pPr lvl="1"/>
            <a:r>
              <a:rPr lang="en-US" noProof="1"/>
              <a:t>What was the most successful approach?</a:t>
            </a:r>
          </a:p>
          <a:p>
            <a:pPr lvl="1"/>
            <a:r>
              <a:rPr lang="en-US" noProof="1"/>
              <a:t>What challenges did you have?</a:t>
            </a:r>
          </a:p>
          <a:p>
            <a:pPr lvl="1"/>
            <a:r>
              <a:rPr lang="en-US" noProof="1"/>
              <a:t>Show some results</a:t>
            </a:r>
          </a:p>
        </p:txBody>
      </p: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46D9450F-5DB6-0673-275C-85B608E41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0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A03EF2-20F9-7BE1-AF87-38736736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600" noProof="0" dirty="0"/>
              <a:t>Timeline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ED9B8BD-16E5-3E27-D032-ABA477228B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5223965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116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Schrift, Farbigkeit enthält.&#10;&#10;KI-generierte Inhalte können fehlerhaft sein.">
            <a:extLst>
              <a:ext uri="{FF2B5EF4-FFF2-40B4-BE49-F238E27FC236}">
                <a16:creationId xmlns:a16="http://schemas.microsoft.com/office/drawing/2014/main" id="{CC608E35-BB9A-D0C6-BBD9-49A88090F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382" y="1324536"/>
            <a:ext cx="9697236" cy="4948020"/>
          </a:xfrm>
        </p:spPr>
      </p:pic>
      <p:sp>
        <p:nvSpPr>
          <p:cNvPr id="7" name="Rahmen 6">
            <a:extLst>
              <a:ext uri="{FF2B5EF4-FFF2-40B4-BE49-F238E27FC236}">
                <a16:creationId xmlns:a16="http://schemas.microsoft.com/office/drawing/2014/main" id="{E5C640B4-3B2E-33BB-C1CF-04BEA2E4E19D}"/>
              </a:ext>
            </a:extLst>
          </p:cNvPr>
          <p:cNvSpPr/>
          <p:nvPr/>
        </p:nvSpPr>
        <p:spPr>
          <a:xfrm>
            <a:off x="1411941" y="2575112"/>
            <a:ext cx="9419666" cy="40341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678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lbes Fragezeichen">
            <a:extLst>
              <a:ext uri="{FF2B5EF4-FFF2-40B4-BE49-F238E27FC236}">
                <a16:creationId xmlns:a16="http://schemas.microsoft.com/office/drawing/2014/main" id="{735535DB-A344-551E-4D02-403A5F39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5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9179D9-740C-3E23-E3E6-424682A86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856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DCAF80-6279-BD85-E5A0-2E7E45E4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Choose your topic</a:t>
            </a:r>
          </a:p>
        </p:txBody>
      </p:sp>
      <p:pic>
        <p:nvPicPr>
          <p:cNvPr id="5" name="Picture 4" descr="Hölzerne Menschengestalt">
            <a:extLst>
              <a:ext uri="{FF2B5EF4-FFF2-40B4-BE49-F238E27FC236}">
                <a16:creationId xmlns:a16="http://schemas.microsoft.com/office/drawing/2014/main" id="{8C8AD12E-A363-A62D-6DEB-928E08CA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2537" b="-1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48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542345-8FBA-3ACE-BBA7-6BBDEA93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de-DE" sz="3600" dirty="0" err="1"/>
              <a:t>Overview</a:t>
            </a:r>
            <a:endParaRPr lang="de-DE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649FACE-3216-2A9D-D2DC-780F78908C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641790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505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CB8BB4-0E1B-3639-88CF-BC5B08C2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en-US" dirty="0"/>
              <a:t>Motivation &amp; Relevance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C17C29F-3136-10B0-1075-72769343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537460"/>
            <a:ext cx="5633647" cy="376045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773FC4-00F3-9FD8-91E1-06A7AD439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734" y="2537460"/>
            <a:ext cx="4659945" cy="376045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What is HPO?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A hyperparameter is a parameter that controls the training process and it must be set before training.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400" dirty="0"/>
              <a:t>Research Relevance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Very active research area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Many different methods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From small to big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Setting a learning rate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Finding optimal HPOs for LLMs (like GPT or BERT)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ECA547B-4C48-1D0B-9DA1-1840C03A8993}"/>
              </a:ext>
            </a:extLst>
          </p:cNvPr>
          <p:cNvSpPr txBox="1">
            <a:spLocks/>
          </p:cNvSpPr>
          <p:nvPr/>
        </p:nvSpPr>
        <p:spPr>
          <a:xfrm>
            <a:off x="4880197" y="2468881"/>
            <a:ext cx="4859547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8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74696-1251-9623-FF8C-64D1328B4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 dirty="0"/>
              <a:t>Module Format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71D709-5859-A515-9A57-4A51D689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Duration: 5 weeks (4 meetings)</a:t>
            </a:r>
          </a:p>
          <a:p>
            <a:pPr>
              <a:lnSpc>
                <a:spcPct val="110000"/>
              </a:lnSpc>
            </a:pPr>
            <a:r>
              <a:rPr lang="en-US" dirty="0"/>
              <a:t>Each group explores 4 different HPO techniques (1 per person)</a:t>
            </a:r>
          </a:p>
          <a:p>
            <a:pPr>
              <a:lnSpc>
                <a:spcPct val="110000"/>
              </a:lnSpc>
            </a:pPr>
            <a:r>
              <a:rPr lang="en-US" dirty="0"/>
              <a:t>3+3+1 datasets</a:t>
            </a:r>
          </a:p>
          <a:p>
            <a:pPr>
              <a:lnSpc>
                <a:spcPct val="110000"/>
              </a:lnSpc>
            </a:pPr>
            <a:r>
              <a:rPr lang="en-US" dirty="0"/>
              <a:t>Output: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Analysis notebook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Tournament notebook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Presentation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Very detailed commented Code + Readme + </a:t>
            </a:r>
            <a:r>
              <a:rPr lang="en-US" dirty="0" err="1"/>
              <a:t>requirements.txt</a:t>
            </a:r>
            <a:r>
              <a:rPr lang="en-US" dirty="0"/>
              <a:t> (per Person)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6" name="Picture 4" descr="Ein abstraktes Muster mit Linien und Finanzsymbolen">
            <a:extLst>
              <a:ext uri="{FF2B5EF4-FFF2-40B4-BE49-F238E27FC236}">
                <a16:creationId xmlns:a16="http://schemas.microsoft.com/office/drawing/2014/main" id="{943A42ED-51BA-3B5A-8D15-0F153508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58" r="26949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5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F0115F-418E-20C8-B410-D2DA4042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z="6000" dirty="0" err="1"/>
              <a:t>Four</a:t>
            </a:r>
            <a:r>
              <a:rPr lang="de-DE" sz="6000" dirty="0"/>
              <a:t> HPO </a:t>
            </a:r>
            <a:r>
              <a:rPr lang="de-DE" sz="6000" dirty="0" err="1"/>
              <a:t>Categories</a:t>
            </a:r>
            <a:endParaRPr lang="en-US" sz="5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nhaltsplatzhalter 4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5A3675F-DD77-DCEC-D060-35F7639EE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1056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58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1B5C9-0A29-2BA0-8C65-3796C80D7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40163" r="13112"/>
          <a:stretch/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8D516B-9555-DFB4-4E0B-0BD30D21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Evolutionary Algorithms (EA)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Population-based search inspired by biological evolution.</a:t>
            </a: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BAD297-DF5D-2988-8EDD-FA9A5E28D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960" y="1031002"/>
            <a:ext cx="5288049" cy="52669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Genetic Algorithms (GA)</a:t>
            </a:r>
          </a:p>
          <a:p>
            <a:pPr lvl="1"/>
            <a:r>
              <a:rPr lang="en-US" dirty="0"/>
              <a:t>Selection strategies (roulette, tournament)</a:t>
            </a:r>
          </a:p>
          <a:p>
            <a:pPr lvl="1"/>
            <a:r>
              <a:rPr lang="en-US" dirty="0"/>
              <a:t>Crossover types (single/multi-point, uniform)</a:t>
            </a:r>
          </a:p>
          <a:p>
            <a:pPr lvl="1"/>
            <a:r>
              <a:rPr lang="en-US" dirty="0"/>
              <a:t>Mutation strategies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Evolution Strategies (ES)</a:t>
            </a:r>
          </a:p>
          <a:p>
            <a:pPr lvl="1"/>
            <a:r>
              <a:rPr lang="en-US" dirty="0"/>
              <a:t>(1+1)-ES, (</a:t>
            </a:r>
            <a:r>
              <a:rPr lang="en-US" dirty="0" err="1"/>
              <a:t>μ+λ</a:t>
            </a:r>
            <a:r>
              <a:rPr lang="en-US" dirty="0"/>
              <a:t>)-ES, (</a:t>
            </a:r>
            <a:r>
              <a:rPr lang="en-US" dirty="0" err="1"/>
              <a:t>μ,λ</a:t>
            </a:r>
            <a:r>
              <a:rPr lang="en-US" dirty="0"/>
              <a:t>)-ES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Covariance Matrix Adaptation Evolution Strategy (CMA-ES)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Differential Evolution (DE)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Neuroevolution</a:t>
            </a:r>
            <a:r>
              <a:rPr lang="en-US" dirty="0"/>
              <a:t> of Augmenting Topologies (NEAT)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5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F22E9-8712-86C2-11A2-A9DC7336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914400"/>
            <a:ext cx="3675888" cy="4157931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3100" b="1" dirty="0"/>
              <a:t>Reinforcement Learning </a:t>
            </a:r>
            <a:r>
              <a:rPr lang="de-DE" sz="3100" b="1" dirty="0" err="1"/>
              <a:t>for</a:t>
            </a:r>
            <a:r>
              <a:rPr lang="de-DE" sz="3100" b="1" dirty="0"/>
              <a:t> Hyperparameter Tuning (RL)</a:t>
            </a:r>
            <a:br>
              <a:rPr lang="de-DE" sz="3100" b="1" dirty="0"/>
            </a:br>
            <a:r>
              <a:rPr lang="de-DE" sz="3100" dirty="0" err="1"/>
              <a:t>Treating</a:t>
            </a:r>
            <a:r>
              <a:rPr lang="de-DE" sz="3100" dirty="0"/>
              <a:t> HPO </a:t>
            </a:r>
            <a:r>
              <a:rPr lang="de-DE" sz="3100" dirty="0" err="1"/>
              <a:t>as</a:t>
            </a:r>
            <a:r>
              <a:rPr lang="de-DE" sz="3100" dirty="0"/>
              <a:t> a </a:t>
            </a:r>
            <a:r>
              <a:rPr lang="de-DE" sz="3100" dirty="0" err="1"/>
              <a:t>sequential</a:t>
            </a:r>
            <a:r>
              <a:rPr lang="de-DE" sz="3100" dirty="0"/>
              <a:t> </a:t>
            </a:r>
            <a:r>
              <a:rPr lang="de-DE" sz="3100" dirty="0" err="1"/>
              <a:t>decision-making</a:t>
            </a:r>
            <a:r>
              <a:rPr lang="de-DE" sz="3100" dirty="0"/>
              <a:t> </a:t>
            </a:r>
            <a:r>
              <a:rPr lang="de-DE" sz="3100" dirty="0" err="1"/>
              <a:t>process</a:t>
            </a:r>
            <a:r>
              <a:rPr lang="de-DE" sz="3100" dirty="0"/>
              <a:t>.</a:t>
            </a:r>
            <a:br>
              <a:rPr lang="de-DE" sz="3100" dirty="0"/>
            </a:br>
            <a:br>
              <a:rPr lang="de-DE" sz="3100" b="1" dirty="0"/>
            </a:br>
            <a:endParaRPr lang="de-DE" sz="31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6FFA376-B8A1-15E3-1D84-A17D81A01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108152"/>
              </p:ext>
            </p:extLst>
          </p:nvPr>
        </p:nvGraphicFramePr>
        <p:xfrm>
          <a:off x="5432612" y="914400"/>
          <a:ext cx="5375383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423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F17002-6D33-B28B-39CC-EBDB8A19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Hyperband and Successive Halving (HB)</a:t>
            </a:r>
            <a:br>
              <a:rPr lang="en-US" sz="1400" b="1" dirty="0"/>
            </a:br>
            <a:r>
              <a:rPr lang="en-US" sz="1400" dirty="0"/>
              <a:t>Resource-efficient strategies that trade off budget and performance.</a:t>
            </a:r>
            <a:br>
              <a:rPr lang="en-US" sz="1400" dirty="0"/>
            </a:br>
            <a:br>
              <a:rPr lang="en-US" sz="1400" b="1" dirty="0"/>
            </a:br>
            <a:endParaRPr lang="en-US" sz="1400" dirty="0"/>
          </a:p>
        </p:txBody>
      </p:sp>
      <p:pic>
        <p:nvPicPr>
          <p:cNvPr id="20" name="Picture 4" descr="Schrägaufnahme eines Stifts auf einem Diagramm">
            <a:extLst>
              <a:ext uri="{FF2B5EF4-FFF2-40B4-BE49-F238E27FC236}">
                <a16:creationId xmlns:a16="http://schemas.microsoft.com/office/drawing/2014/main" id="{6B56FA15-B03A-28FE-7B49-49EE8197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96" b="2"/>
          <a:stretch/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21" name="Straight Connector 10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F17CCAF1-7050-658E-F52E-DE4CF960B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905" y="2176036"/>
            <a:ext cx="4261104" cy="41218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Basic Successive Halving (SHA)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Hyperband (bracketed SHA)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Asynchronous Successive Halving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BOHB (Bayesian Optimization + Hyperband)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Adaptively weighted Hyperband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Multi-fidelity HPO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Resource allocation strategies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1213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</Words>
  <Application>Microsoft Macintosh PowerPoint</Application>
  <PresentationFormat>Breitbild</PresentationFormat>
  <Paragraphs>172</Paragraphs>
  <Slides>21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Aptos</vt:lpstr>
      <vt:lpstr>Arial</vt:lpstr>
      <vt:lpstr>Grandview Display</vt:lpstr>
      <vt:lpstr>Wingdings</vt:lpstr>
      <vt:lpstr>DashVTI</vt:lpstr>
      <vt:lpstr>Hyperparameter Optimization Module</vt:lpstr>
      <vt:lpstr>PowerPoint-Präsentation</vt:lpstr>
      <vt:lpstr>Overview</vt:lpstr>
      <vt:lpstr>Motivation &amp; Relevance</vt:lpstr>
      <vt:lpstr>Module Format</vt:lpstr>
      <vt:lpstr>Four HPO Categories</vt:lpstr>
      <vt:lpstr>Evolutionary Algorithms (EA) Population-based search inspired by biological evolution. </vt:lpstr>
      <vt:lpstr>Reinforcement Learning for Hyperparameter Tuning (RL) Treating HPO as a sequential decision-making process.  </vt:lpstr>
      <vt:lpstr>Hyperband and Successive Halving (HB) Resource-efficient strategies that trade off budget and performance.  </vt:lpstr>
      <vt:lpstr>AutoML / NAS (AM)</vt:lpstr>
      <vt:lpstr>Libraries</vt:lpstr>
      <vt:lpstr>Datasets &amp; Evaluation</vt:lpstr>
      <vt:lpstr>Real Datasets</vt:lpstr>
      <vt:lpstr>Synthetic Datasets</vt:lpstr>
      <vt:lpstr>Evaluation Criteria</vt:lpstr>
      <vt:lpstr>Balance Policy – Guide Line</vt:lpstr>
      <vt:lpstr>Tournament Notebook</vt:lpstr>
      <vt:lpstr>Presentation</vt:lpstr>
      <vt:lpstr>Timeline</vt:lpstr>
      <vt:lpstr>Questions</vt:lpstr>
      <vt:lpstr>Choose your topic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16</cp:revision>
  <dcterms:created xsi:type="dcterms:W3CDTF">2025-05-05T10:50:03Z</dcterms:created>
  <dcterms:modified xsi:type="dcterms:W3CDTF">2025-05-22T12:48:11Z</dcterms:modified>
</cp:coreProperties>
</file>